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slideLayouts/slideLayout86.xml" ContentType="application/vnd.openxmlformats-officedocument.presentationml.slideLayout+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93.xml" ContentType="application/vnd.openxmlformats-officedocument.presentationml.slideLayout+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Override PartName="/ppt/slideLayouts/slideLayout82.xml" ContentType="application/vnd.openxmlformats-officedocument.presentationml.slideLayout+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Layouts/slideLayout71.xml" ContentType="application/vnd.openxmlformats-officedocument.presentationml.slideLayout+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Masters/slideMaster8.xml" ContentType="application/vnd.openxmlformats-officedocument.presentationml.slideMaster+xml"/>
  <Override PartName="/ppt/notesSlides/notesSlide12.xml" ContentType="application/vnd.openxmlformats-officedocument.presentationml.notesSlide+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theme/theme6.xml" ContentType="application/vnd.openxmlformats-officedocument.theme+xml"/>
  <Override PartName="/ppt/slideLayouts/slideLayout87.xml" ContentType="application/vnd.openxmlformats-officedocument.presentationml.slideLayout+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58.xml" ContentType="application/vnd.openxmlformats-officedocument.presentationml.slideLayout+xml"/>
  <Override PartName="/ppt/slideLayouts/slideLayout76.xml" ContentType="application/vnd.openxmlformats-officedocument.presentationml.slideLayout+xml"/>
  <Default Extension="png" ContentType="image/png"/>
  <Override PartName="/ppt/notesSlides/notesSlide3.xml" ContentType="application/vnd.openxmlformats-officedocument.presentationml.notesSlide+xml"/>
  <Override PartName="/ppt/presProps.xml" ContentType="application/vnd.openxmlformats-officedocument.presentationml.presProps+xml"/>
  <Override PartName="/ppt/slideLayouts/slideLayout18.xml" ContentType="application/vnd.openxmlformats-officedocument.presentationml.slideLayout+xml"/>
  <Override PartName="/ppt/theme/theme2.xml" ContentType="application/vnd.openxmlformats-officedocument.theme+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65.xml" ContentType="application/vnd.openxmlformats-officedocument.presentationml.slideLayout+xml"/>
  <Override PartName="/ppt/slideLayouts/slideLayout83.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72.xml" ContentType="application/vnd.openxmlformats-officedocument.presentationml.slideLayout+xml"/>
  <Override PartName="/ppt/slideLayouts/slideLayout90.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Masters/slideMaster7.xml" ContentType="application/vnd.openxmlformats-officedocument.presentationml.slideMaster+xml"/>
  <Override PartName="/ppt/theme/theme9.xml" ContentType="application/vnd.openxmlformats-officedocument.theme+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theme/theme7.xml" ContentType="application/vnd.openxmlformats-officedocument.theme+xml"/>
  <Override PartName="/ppt/slideLayouts/slideLayout88.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Layouts/slideLayout84.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91.xml" ContentType="application/vnd.openxmlformats-officedocument.presentationml.slideLayout+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80.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notesSlides/notesSlide9.xml" ContentType="application/vnd.openxmlformats-officedocument.presentationml.notesSlide+xml"/>
  <Override PartName="/ppt/slideMasters/slideMaster6.xml" ContentType="application/vnd.openxmlformats-officedocument.presentationml.slideMaster+xml"/>
  <Override PartName="/ppt/slideLayouts/slideLayout89.xml" ContentType="application/vnd.openxmlformats-officedocument.presentationml.slideLayout+xml"/>
  <Override PartName="/ppt/theme/theme8.xml" ContentType="application/vnd.openxmlformats-officedocument.theme+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theme/theme4.xml" ContentType="application/vnd.openxmlformats-officedocument.theme+xml"/>
  <Override PartName="/ppt/slideLayouts/slideLayout67.xml" ContentType="application/vnd.openxmlformats-officedocument.presentationml.slideLayout+xml"/>
  <Override PartName="/ppt/slideLayouts/slideLayout85.xml" ContentType="application/vnd.openxmlformats-officedocument.presentationml.slideLayout+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74.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34.xml" ContentType="application/vnd.openxmlformats-officedocument.presentationml.slideLayout+xml"/>
  <Override PartName="/ppt/slideLayouts/slideLayout63.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3672" r:id="rId3"/>
    <p:sldMasterId id="2147483689" r:id="rId4"/>
    <p:sldMasterId id="2147483701" r:id="rId5"/>
    <p:sldMasterId id="2147483713" r:id="rId6"/>
    <p:sldMasterId id="2147483725" r:id="rId7"/>
    <p:sldMasterId id="2147483737" r:id="rId8"/>
  </p:sldMasterIdLst>
  <p:notesMasterIdLst>
    <p:notesMasterId r:id="rId32"/>
  </p:notesMasterIdLst>
  <p:sldIdLst>
    <p:sldId id="279" r:id="rId9"/>
    <p:sldId id="278" r:id="rId10"/>
    <p:sldId id="277" r:id="rId11"/>
    <p:sldId id="276" r:id="rId12"/>
    <p:sldId id="268" r:id="rId13"/>
    <p:sldId id="269" r:id="rId14"/>
    <p:sldId id="270" r:id="rId15"/>
    <p:sldId id="271" r:id="rId16"/>
    <p:sldId id="272" r:id="rId17"/>
    <p:sldId id="273" r:id="rId18"/>
    <p:sldId id="274" r:id="rId19"/>
    <p:sldId id="275" r:id="rId20"/>
    <p:sldId id="280" r:id="rId21"/>
    <p:sldId id="258" r:id="rId22"/>
    <p:sldId id="259" r:id="rId23"/>
    <p:sldId id="260" r:id="rId24"/>
    <p:sldId id="261" r:id="rId25"/>
    <p:sldId id="262" r:id="rId26"/>
    <p:sldId id="263" r:id="rId27"/>
    <p:sldId id="264" r:id="rId28"/>
    <p:sldId id="265" r:id="rId29"/>
    <p:sldId id="266" r:id="rId30"/>
    <p:sldId id="267"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99" d="100"/>
          <a:sy n="99" d="100"/>
        </p:scale>
        <p:origin x="-240"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slideMaster" Target="slideMasters/slideMaster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9.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61B4FD9-7A5A-4806-BE0E-80FE51A84336}" type="datetimeFigureOut">
              <a:rPr lang="en-US" smtClean="0"/>
              <a:pPr/>
              <a:t>12/12/2011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29A25F7-934B-4C06-9A78-4F6E6E7B3FF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2"/>
          <p:cNvSpPr>
            <a:spLocks noGrp="1" noRot="1" noChangeAspect="1" noChangeArrowheads="1" noTextEdit="1"/>
          </p:cNvSpPr>
          <p:nvPr>
            <p:ph type="sldImg"/>
          </p:nvPr>
        </p:nvSpPr>
        <p:spPr>
          <a:ln/>
        </p:spPr>
      </p:sp>
      <p:sp>
        <p:nvSpPr>
          <p:cNvPr id="122883" name="Rectangle 3"/>
          <p:cNvSpPr>
            <a:spLocks noGrp="1" noChangeArrowheads="1"/>
          </p:cNvSpPr>
          <p:nvPr>
            <p:ph type="body" idx="1"/>
          </p:nvPr>
        </p:nvSpPr>
        <p:spPr>
          <a:noFill/>
          <a:ln/>
        </p:spPr>
        <p:txBody>
          <a:bodyPr/>
          <a:lstStyle/>
          <a:p>
            <a:r>
              <a:rPr lang="en-US" smtClean="0">
                <a:latin typeface="Arial" pitchFamily="34" charset="0"/>
              </a:rPr>
              <a:t>Highlight the 4 types of assessment and examples of each.</a:t>
            </a:r>
          </a:p>
          <a:p>
            <a:r>
              <a:rPr lang="en-US" smtClean="0">
                <a:latin typeface="Arial" pitchFamily="34" charset="0"/>
              </a:rPr>
              <a:t>DO: Call attention to the Assessment document in the Toolkit. Participants should/will have that document in their packet for this day’s session. </a:t>
            </a:r>
          </a:p>
          <a:p>
            <a:r>
              <a:rPr lang="en-US" smtClean="0">
                <a:latin typeface="Arial" pitchFamily="34" charset="0"/>
              </a:rPr>
              <a:t>DO: Remind them that the assessments on this slide are examples only.</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0402" name="Slide Image Placeholder 1"/>
          <p:cNvSpPr>
            <a:spLocks noGrp="1" noRot="1" noChangeAspect="1" noTextEdit="1"/>
          </p:cNvSpPr>
          <p:nvPr>
            <p:ph type="sldImg"/>
          </p:nvPr>
        </p:nvSpPr>
        <p:spPr bwMode="auto">
          <a:noFill/>
          <a:ln>
            <a:solidFill>
              <a:srgbClr val="000000"/>
            </a:solidFill>
            <a:miter lim="800000"/>
            <a:headEnd/>
            <a:tailEnd/>
          </a:ln>
        </p:spPr>
      </p:sp>
      <p:sp>
        <p:nvSpPr>
          <p:cNvPr id="230403" name="Notes Placeholder 2"/>
          <p:cNvSpPr>
            <a:spLocks noGrp="1"/>
          </p:cNvSpPr>
          <p:nvPr>
            <p:ph type="body" idx="1"/>
          </p:nvPr>
        </p:nvSpPr>
        <p:spPr bwMode="auto">
          <a:noFill/>
        </p:spPr>
        <p:txBody>
          <a:bodyPr wrap="square" numCol="1" anchor="t" anchorCtr="0" compatLnSpc="1">
            <a:prstTxWarp prst="textNoShape">
              <a:avLst/>
            </a:prstTxWarp>
          </a:bodyPr>
          <a:lstStyle/>
          <a:p>
            <a:pPr defTabSz="912879">
              <a:spcBef>
                <a:spcPct val="0"/>
              </a:spcBef>
            </a:pPr>
            <a:r>
              <a:rPr lang="en-US" dirty="0" smtClean="0"/>
              <a:t>Here is a high school reading example.</a:t>
            </a:r>
          </a:p>
          <a:p>
            <a:pPr defTabSz="912879">
              <a:spcBef>
                <a:spcPct val="0"/>
              </a:spcBef>
            </a:pPr>
            <a:endParaRPr lang="en-US" dirty="0" smtClean="0"/>
          </a:p>
        </p:txBody>
      </p:sp>
      <p:sp>
        <p:nvSpPr>
          <p:cNvPr id="230404" name="Slide Number Placeholder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fontAlgn="base">
              <a:spcBef>
                <a:spcPct val="0"/>
              </a:spcBef>
              <a:spcAft>
                <a:spcPct val="0"/>
              </a:spcAft>
              <a:defRPr>
                <a:solidFill>
                  <a:schemeClr val="tx1"/>
                </a:solidFill>
                <a:latin typeface="Calibri" pitchFamily="34" charset="0"/>
              </a:defRPr>
            </a:lvl6pPr>
            <a:lvl7pPr marL="2916227" indent="-224325" fontAlgn="base">
              <a:spcBef>
                <a:spcPct val="0"/>
              </a:spcBef>
              <a:spcAft>
                <a:spcPct val="0"/>
              </a:spcAft>
              <a:defRPr>
                <a:solidFill>
                  <a:schemeClr val="tx1"/>
                </a:solidFill>
                <a:latin typeface="Calibri" pitchFamily="34" charset="0"/>
              </a:defRPr>
            </a:lvl7pPr>
            <a:lvl8pPr marL="3364878" indent="-224325" fontAlgn="base">
              <a:spcBef>
                <a:spcPct val="0"/>
              </a:spcBef>
              <a:spcAft>
                <a:spcPct val="0"/>
              </a:spcAft>
              <a:defRPr>
                <a:solidFill>
                  <a:schemeClr val="tx1"/>
                </a:solidFill>
                <a:latin typeface="Calibri" pitchFamily="34" charset="0"/>
              </a:defRPr>
            </a:lvl8pPr>
            <a:lvl9pPr marL="3813528" indent="-22432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8704C311-6E75-4E8F-9AEA-8C4BE2DB0AD6}" type="slidenum">
              <a:rPr lang="en-US" smtClean="0"/>
              <a:pPr fontAlgn="base">
                <a:spcBef>
                  <a:spcPct val="0"/>
                </a:spcBef>
                <a:spcAft>
                  <a:spcPct val="0"/>
                </a:spcAft>
                <a:defRPr/>
              </a:pPr>
              <a:t>20</a:t>
            </a:fld>
            <a:endParaRPr lang="en-US" smtClean="0"/>
          </a:p>
        </p:txBody>
      </p:sp>
      <p:sp>
        <p:nvSpPr>
          <p:cNvPr id="230405" name="Footer Placeholder 5"/>
          <p:cNvSpPr>
            <a:spLocks noGrp="1"/>
          </p:cNvSpPr>
          <p:nvPr>
            <p:ph type="ftr" sz="quarter" idx="4"/>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fontAlgn="base">
              <a:spcBef>
                <a:spcPct val="0"/>
              </a:spcBef>
              <a:spcAft>
                <a:spcPct val="0"/>
              </a:spcAft>
              <a:defRPr>
                <a:solidFill>
                  <a:schemeClr val="tx1"/>
                </a:solidFill>
                <a:latin typeface="Calibri" pitchFamily="34" charset="0"/>
              </a:defRPr>
            </a:lvl6pPr>
            <a:lvl7pPr marL="2916227" indent="-224325" fontAlgn="base">
              <a:spcBef>
                <a:spcPct val="0"/>
              </a:spcBef>
              <a:spcAft>
                <a:spcPct val="0"/>
              </a:spcAft>
              <a:defRPr>
                <a:solidFill>
                  <a:schemeClr val="tx1"/>
                </a:solidFill>
                <a:latin typeface="Calibri" pitchFamily="34" charset="0"/>
              </a:defRPr>
            </a:lvl7pPr>
            <a:lvl8pPr marL="3364878" indent="-224325" fontAlgn="base">
              <a:spcBef>
                <a:spcPct val="0"/>
              </a:spcBef>
              <a:spcAft>
                <a:spcPct val="0"/>
              </a:spcAft>
              <a:defRPr>
                <a:solidFill>
                  <a:schemeClr val="tx1"/>
                </a:solidFill>
                <a:latin typeface="Calibri" pitchFamily="34" charset="0"/>
              </a:defRPr>
            </a:lvl8pPr>
            <a:lvl9pPr marL="3813528" indent="-22432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r>
              <a:rPr lang="en-US" dirty="0" smtClean="0"/>
              <a:t>Using Multiple Data Tools to Identify Needs of Individual Students: 9/21/2011</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1426" name="Slide Image Placeholder 1"/>
          <p:cNvSpPr>
            <a:spLocks noGrp="1" noRot="1" noChangeAspect="1" noTextEdit="1"/>
          </p:cNvSpPr>
          <p:nvPr>
            <p:ph type="sldImg"/>
          </p:nvPr>
        </p:nvSpPr>
        <p:spPr bwMode="auto">
          <a:noFill/>
          <a:ln>
            <a:solidFill>
              <a:srgbClr val="000000"/>
            </a:solidFill>
            <a:miter lim="800000"/>
            <a:headEnd/>
            <a:tailEnd/>
          </a:ln>
        </p:spPr>
      </p:sp>
      <p:sp>
        <p:nvSpPr>
          <p:cNvPr id="231427" name="Notes Placeholder 2"/>
          <p:cNvSpPr>
            <a:spLocks noGrp="1"/>
          </p:cNvSpPr>
          <p:nvPr>
            <p:ph type="body" idx="1"/>
          </p:nvPr>
        </p:nvSpPr>
        <p:spPr bwMode="auto">
          <a:noFill/>
        </p:spPr>
        <p:txBody>
          <a:bodyPr wrap="square" numCol="1" anchor="t" anchorCtr="0" compatLnSpc="1">
            <a:prstTxWarp prst="textNoShape">
              <a:avLst/>
            </a:prstTxWarp>
          </a:bodyPr>
          <a:lstStyle/>
          <a:p>
            <a:pPr defTabSz="912879">
              <a:spcBef>
                <a:spcPct val="0"/>
              </a:spcBef>
            </a:pPr>
            <a:r>
              <a:rPr lang="en-US" dirty="0" smtClean="0"/>
              <a:t>Here is a high school math example.</a:t>
            </a:r>
          </a:p>
          <a:p>
            <a:pPr defTabSz="912879">
              <a:spcBef>
                <a:spcPct val="0"/>
              </a:spcBef>
            </a:pPr>
            <a:endParaRPr lang="en-US" dirty="0" smtClean="0"/>
          </a:p>
        </p:txBody>
      </p:sp>
      <p:sp>
        <p:nvSpPr>
          <p:cNvPr id="231428" name="Slide Number Placeholder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fontAlgn="base">
              <a:spcBef>
                <a:spcPct val="0"/>
              </a:spcBef>
              <a:spcAft>
                <a:spcPct val="0"/>
              </a:spcAft>
              <a:defRPr>
                <a:solidFill>
                  <a:schemeClr val="tx1"/>
                </a:solidFill>
                <a:latin typeface="Calibri" pitchFamily="34" charset="0"/>
              </a:defRPr>
            </a:lvl6pPr>
            <a:lvl7pPr marL="2916227" indent="-224325" fontAlgn="base">
              <a:spcBef>
                <a:spcPct val="0"/>
              </a:spcBef>
              <a:spcAft>
                <a:spcPct val="0"/>
              </a:spcAft>
              <a:defRPr>
                <a:solidFill>
                  <a:schemeClr val="tx1"/>
                </a:solidFill>
                <a:latin typeface="Calibri" pitchFamily="34" charset="0"/>
              </a:defRPr>
            </a:lvl7pPr>
            <a:lvl8pPr marL="3364878" indent="-224325" fontAlgn="base">
              <a:spcBef>
                <a:spcPct val="0"/>
              </a:spcBef>
              <a:spcAft>
                <a:spcPct val="0"/>
              </a:spcAft>
              <a:defRPr>
                <a:solidFill>
                  <a:schemeClr val="tx1"/>
                </a:solidFill>
                <a:latin typeface="Calibri" pitchFamily="34" charset="0"/>
              </a:defRPr>
            </a:lvl8pPr>
            <a:lvl9pPr marL="3813528" indent="-22432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AC93DCF2-23F8-4FFB-801E-649CB03107AF}" type="slidenum">
              <a:rPr lang="en-US" smtClean="0"/>
              <a:pPr fontAlgn="base">
                <a:spcBef>
                  <a:spcPct val="0"/>
                </a:spcBef>
                <a:spcAft>
                  <a:spcPct val="0"/>
                </a:spcAft>
                <a:defRPr/>
              </a:pPr>
              <a:t>21</a:t>
            </a:fld>
            <a:endParaRPr lang="en-US" smtClean="0"/>
          </a:p>
        </p:txBody>
      </p:sp>
      <p:sp>
        <p:nvSpPr>
          <p:cNvPr id="231429" name="Footer Placeholder 5"/>
          <p:cNvSpPr>
            <a:spLocks noGrp="1"/>
          </p:cNvSpPr>
          <p:nvPr>
            <p:ph type="ftr" sz="quarter" idx="4"/>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fontAlgn="base">
              <a:spcBef>
                <a:spcPct val="0"/>
              </a:spcBef>
              <a:spcAft>
                <a:spcPct val="0"/>
              </a:spcAft>
              <a:defRPr>
                <a:solidFill>
                  <a:schemeClr val="tx1"/>
                </a:solidFill>
                <a:latin typeface="Calibri" pitchFamily="34" charset="0"/>
              </a:defRPr>
            </a:lvl6pPr>
            <a:lvl7pPr marL="2916227" indent="-224325" fontAlgn="base">
              <a:spcBef>
                <a:spcPct val="0"/>
              </a:spcBef>
              <a:spcAft>
                <a:spcPct val="0"/>
              </a:spcAft>
              <a:defRPr>
                <a:solidFill>
                  <a:schemeClr val="tx1"/>
                </a:solidFill>
                <a:latin typeface="Calibri" pitchFamily="34" charset="0"/>
              </a:defRPr>
            </a:lvl7pPr>
            <a:lvl8pPr marL="3364878" indent="-224325" fontAlgn="base">
              <a:spcBef>
                <a:spcPct val="0"/>
              </a:spcBef>
              <a:spcAft>
                <a:spcPct val="0"/>
              </a:spcAft>
              <a:defRPr>
                <a:solidFill>
                  <a:schemeClr val="tx1"/>
                </a:solidFill>
                <a:latin typeface="Calibri" pitchFamily="34" charset="0"/>
              </a:defRPr>
            </a:lvl8pPr>
            <a:lvl9pPr marL="3813528" indent="-22432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r>
              <a:rPr lang="en-US" dirty="0" smtClean="0"/>
              <a:t>Using Multiple Data Tools to Identify Needs of Individual Students: 9/21/2011</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2450" name="Slide Image Placeholder 1"/>
          <p:cNvSpPr>
            <a:spLocks noGrp="1" noRot="1" noChangeAspect="1" noTextEdit="1"/>
          </p:cNvSpPr>
          <p:nvPr>
            <p:ph type="sldImg"/>
          </p:nvPr>
        </p:nvSpPr>
        <p:spPr bwMode="auto">
          <a:noFill/>
          <a:ln>
            <a:solidFill>
              <a:srgbClr val="000000"/>
            </a:solidFill>
            <a:miter lim="800000"/>
            <a:headEnd/>
            <a:tailEnd/>
          </a:ln>
        </p:spPr>
      </p:sp>
      <p:sp>
        <p:nvSpPr>
          <p:cNvPr id="232451" name="Notes Placeholder 2"/>
          <p:cNvSpPr>
            <a:spLocks noGrp="1"/>
          </p:cNvSpPr>
          <p:nvPr>
            <p:ph type="body" idx="1"/>
          </p:nvPr>
        </p:nvSpPr>
        <p:spPr bwMode="auto">
          <a:noFill/>
        </p:spPr>
        <p:txBody>
          <a:bodyPr wrap="square" numCol="1" anchor="t" anchorCtr="0" compatLnSpc="1">
            <a:prstTxWarp prst="textNoShape">
              <a:avLst/>
            </a:prstTxWarp>
          </a:bodyPr>
          <a:lstStyle/>
          <a:p>
            <a:pPr defTabSz="912879">
              <a:spcBef>
                <a:spcPct val="0"/>
              </a:spcBef>
            </a:pPr>
            <a:r>
              <a:rPr lang="en-US" dirty="0" smtClean="0"/>
              <a:t>Here is a grade 8 reading example from a different data tool.</a:t>
            </a:r>
          </a:p>
          <a:p>
            <a:pPr defTabSz="912879">
              <a:spcBef>
                <a:spcPct val="0"/>
              </a:spcBef>
            </a:pPr>
            <a:endParaRPr lang="en-US" dirty="0" smtClean="0"/>
          </a:p>
        </p:txBody>
      </p:sp>
      <p:sp>
        <p:nvSpPr>
          <p:cNvPr id="232452" name="Slide Number Placeholder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fontAlgn="base">
              <a:spcBef>
                <a:spcPct val="0"/>
              </a:spcBef>
              <a:spcAft>
                <a:spcPct val="0"/>
              </a:spcAft>
              <a:defRPr>
                <a:solidFill>
                  <a:schemeClr val="tx1"/>
                </a:solidFill>
                <a:latin typeface="Calibri" pitchFamily="34" charset="0"/>
              </a:defRPr>
            </a:lvl6pPr>
            <a:lvl7pPr marL="2916227" indent="-224325" fontAlgn="base">
              <a:spcBef>
                <a:spcPct val="0"/>
              </a:spcBef>
              <a:spcAft>
                <a:spcPct val="0"/>
              </a:spcAft>
              <a:defRPr>
                <a:solidFill>
                  <a:schemeClr val="tx1"/>
                </a:solidFill>
                <a:latin typeface="Calibri" pitchFamily="34" charset="0"/>
              </a:defRPr>
            </a:lvl7pPr>
            <a:lvl8pPr marL="3364878" indent="-224325" fontAlgn="base">
              <a:spcBef>
                <a:spcPct val="0"/>
              </a:spcBef>
              <a:spcAft>
                <a:spcPct val="0"/>
              </a:spcAft>
              <a:defRPr>
                <a:solidFill>
                  <a:schemeClr val="tx1"/>
                </a:solidFill>
                <a:latin typeface="Calibri" pitchFamily="34" charset="0"/>
              </a:defRPr>
            </a:lvl8pPr>
            <a:lvl9pPr marL="3813528" indent="-22432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C17B2633-DF7D-4A82-B4D6-F9A6B690094A}" type="slidenum">
              <a:rPr lang="en-US" smtClean="0"/>
              <a:pPr fontAlgn="base">
                <a:spcBef>
                  <a:spcPct val="0"/>
                </a:spcBef>
                <a:spcAft>
                  <a:spcPct val="0"/>
                </a:spcAft>
                <a:defRPr/>
              </a:pPr>
              <a:t>22</a:t>
            </a:fld>
            <a:endParaRPr lang="en-US" smtClean="0"/>
          </a:p>
        </p:txBody>
      </p:sp>
      <p:sp>
        <p:nvSpPr>
          <p:cNvPr id="232453" name="Footer Placeholder 5"/>
          <p:cNvSpPr>
            <a:spLocks noGrp="1"/>
          </p:cNvSpPr>
          <p:nvPr>
            <p:ph type="ftr" sz="quarter" idx="4"/>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fontAlgn="base">
              <a:spcBef>
                <a:spcPct val="0"/>
              </a:spcBef>
              <a:spcAft>
                <a:spcPct val="0"/>
              </a:spcAft>
              <a:defRPr>
                <a:solidFill>
                  <a:schemeClr val="tx1"/>
                </a:solidFill>
                <a:latin typeface="Calibri" pitchFamily="34" charset="0"/>
              </a:defRPr>
            </a:lvl6pPr>
            <a:lvl7pPr marL="2916227" indent="-224325" fontAlgn="base">
              <a:spcBef>
                <a:spcPct val="0"/>
              </a:spcBef>
              <a:spcAft>
                <a:spcPct val="0"/>
              </a:spcAft>
              <a:defRPr>
                <a:solidFill>
                  <a:schemeClr val="tx1"/>
                </a:solidFill>
                <a:latin typeface="Calibri" pitchFamily="34" charset="0"/>
              </a:defRPr>
            </a:lvl7pPr>
            <a:lvl8pPr marL="3364878" indent="-224325" fontAlgn="base">
              <a:spcBef>
                <a:spcPct val="0"/>
              </a:spcBef>
              <a:spcAft>
                <a:spcPct val="0"/>
              </a:spcAft>
              <a:defRPr>
                <a:solidFill>
                  <a:schemeClr val="tx1"/>
                </a:solidFill>
                <a:latin typeface="Calibri" pitchFamily="34" charset="0"/>
              </a:defRPr>
            </a:lvl8pPr>
            <a:lvl9pPr marL="3813528" indent="-22432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r>
              <a:rPr lang="en-US" dirty="0" smtClean="0"/>
              <a:t>Using Multiple Data Tools to Identify Needs of Individual Students: 9/21/2011</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74" name="Slide Image Placeholder 1"/>
          <p:cNvSpPr>
            <a:spLocks noGrp="1" noRot="1" noChangeAspect="1" noTextEdit="1"/>
          </p:cNvSpPr>
          <p:nvPr>
            <p:ph type="sldImg"/>
          </p:nvPr>
        </p:nvSpPr>
        <p:spPr bwMode="auto">
          <a:noFill/>
          <a:ln>
            <a:solidFill>
              <a:srgbClr val="000000"/>
            </a:solidFill>
            <a:miter lim="800000"/>
            <a:headEnd/>
            <a:tailEnd/>
          </a:ln>
        </p:spPr>
      </p:sp>
      <p:sp>
        <p:nvSpPr>
          <p:cNvPr id="2334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Here is a grade 8 math example from that same tool.</a:t>
            </a:r>
          </a:p>
        </p:txBody>
      </p:sp>
      <p:sp>
        <p:nvSpPr>
          <p:cNvPr id="233476" name="Slide Number Placeholder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fontAlgn="base">
              <a:spcBef>
                <a:spcPct val="0"/>
              </a:spcBef>
              <a:spcAft>
                <a:spcPct val="0"/>
              </a:spcAft>
              <a:defRPr>
                <a:solidFill>
                  <a:schemeClr val="tx1"/>
                </a:solidFill>
                <a:latin typeface="Calibri" pitchFamily="34" charset="0"/>
              </a:defRPr>
            </a:lvl6pPr>
            <a:lvl7pPr marL="2916227" indent="-224325" fontAlgn="base">
              <a:spcBef>
                <a:spcPct val="0"/>
              </a:spcBef>
              <a:spcAft>
                <a:spcPct val="0"/>
              </a:spcAft>
              <a:defRPr>
                <a:solidFill>
                  <a:schemeClr val="tx1"/>
                </a:solidFill>
                <a:latin typeface="Calibri" pitchFamily="34" charset="0"/>
              </a:defRPr>
            </a:lvl7pPr>
            <a:lvl8pPr marL="3364878" indent="-224325" fontAlgn="base">
              <a:spcBef>
                <a:spcPct val="0"/>
              </a:spcBef>
              <a:spcAft>
                <a:spcPct val="0"/>
              </a:spcAft>
              <a:defRPr>
                <a:solidFill>
                  <a:schemeClr val="tx1"/>
                </a:solidFill>
                <a:latin typeface="Calibri" pitchFamily="34" charset="0"/>
              </a:defRPr>
            </a:lvl8pPr>
            <a:lvl9pPr marL="3813528" indent="-22432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48581CBA-7992-4B72-8519-EFD8037C1CA4}" type="slidenum">
              <a:rPr lang="en-US" smtClean="0"/>
              <a:pPr fontAlgn="base">
                <a:spcBef>
                  <a:spcPct val="0"/>
                </a:spcBef>
                <a:spcAft>
                  <a:spcPct val="0"/>
                </a:spcAft>
                <a:defRPr/>
              </a:pPr>
              <a:t>23</a:t>
            </a:fld>
            <a:endParaRPr lang="en-US" smtClean="0"/>
          </a:p>
        </p:txBody>
      </p:sp>
      <p:sp>
        <p:nvSpPr>
          <p:cNvPr id="233477" name="Footer Placeholder 5"/>
          <p:cNvSpPr>
            <a:spLocks noGrp="1"/>
          </p:cNvSpPr>
          <p:nvPr>
            <p:ph type="ftr" sz="quarter" idx="4"/>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fontAlgn="base">
              <a:spcBef>
                <a:spcPct val="0"/>
              </a:spcBef>
              <a:spcAft>
                <a:spcPct val="0"/>
              </a:spcAft>
              <a:defRPr>
                <a:solidFill>
                  <a:schemeClr val="tx1"/>
                </a:solidFill>
                <a:latin typeface="Calibri" pitchFamily="34" charset="0"/>
              </a:defRPr>
            </a:lvl6pPr>
            <a:lvl7pPr marL="2916227" indent="-224325" fontAlgn="base">
              <a:spcBef>
                <a:spcPct val="0"/>
              </a:spcBef>
              <a:spcAft>
                <a:spcPct val="0"/>
              </a:spcAft>
              <a:defRPr>
                <a:solidFill>
                  <a:schemeClr val="tx1"/>
                </a:solidFill>
                <a:latin typeface="Calibri" pitchFamily="34" charset="0"/>
              </a:defRPr>
            </a:lvl7pPr>
            <a:lvl8pPr marL="3364878" indent="-224325" fontAlgn="base">
              <a:spcBef>
                <a:spcPct val="0"/>
              </a:spcBef>
              <a:spcAft>
                <a:spcPct val="0"/>
              </a:spcAft>
              <a:defRPr>
                <a:solidFill>
                  <a:schemeClr val="tx1"/>
                </a:solidFill>
                <a:latin typeface="Calibri" pitchFamily="34" charset="0"/>
              </a:defRPr>
            </a:lvl8pPr>
            <a:lvl9pPr marL="3813528" indent="-22432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r>
              <a:rPr lang="en-US" dirty="0" smtClean="0"/>
              <a:t>Using Multiple Data Tools to Identify Needs of Individual Students: 9/21/2011</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Slide Image Placeholder 1"/>
          <p:cNvSpPr>
            <a:spLocks noGrp="1" noRot="1" noChangeAspect="1" noTextEdit="1"/>
          </p:cNvSpPr>
          <p:nvPr>
            <p:ph type="sldImg"/>
          </p:nvPr>
        </p:nvSpPr>
        <p:spPr bwMode="auto">
          <a:noFill/>
          <a:ln>
            <a:solidFill>
              <a:srgbClr val="000000"/>
            </a:solidFill>
            <a:miter lim="800000"/>
            <a:headEnd/>
            <a:tailEnd/>
          </a:ln>
        </p:spPr>
      </p:sp>
      <p:sp>
        <p:nvSpPr>
          <p:cNvPr id="18944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The following three slides show what is a one-page document developed in a district as one example of a district-wide, K-12 assessment calendar. In this district, this assessment map is revised annually, and all teachers receive a copy of this each year. On the left are the months of the school year, the common assessment is in the middle, and “x” represents the grade level (K-12) in which the assessment is given. Where there is a checkmark, that indicates that targeted students (vs. all students) are administered that assessment.</a:t>
            </a:r>
          </a:p>
          <a:p>
            <a:pPr eaLnBrk="1" hangingPunct="1">
              <a:spcBef>
                <a:spcPct val="0"/>
              </a:spcBef>
            </a:pPr>
            <a:r>
              <a:rPr lang="en-US" smtClean="0"/>
              <a:t>This allows for decision making (and clarity and sustainability) for determining performance risk categories at all levels, and also serves as a planning tool, allowing for grade level and student level data meetings to be scheduled at the most efficient times to consider the relevant data. </a:t>
            </a:r>
          </a:p>
        </p:txBody>
      </p:sp>
      <p:sp>
        <p:nvSpPr>
          <p:cNvPr id="189444" name="Footer Placeholder 3"/>
          <p:cNvSpPr>
            <a:spLocks noGrp="1"/>
          </p:cNvSpPr>
          <p:nvPr>
            <p:ph type="ftr" sz="quarter" idx="4"/>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fontAlgn="base">
              <a:spcBef>
                <a:spcPct val="0"/>
              </a:spcBef>
              <a:spcAft>
                <a:spcPct val="0"/>
              </a:spcAft>
              <a:defRPr>
                <a:solidFill>
                  <a:schemeClr val="tx1"/>
                </a:solidFill>
                <a:latin typeface="Calibri" pitchFamily="34" charset="0"/>
              </a:defRPr>
            </a:lvl6pPr>
            <a:lvl7pPr marL="2916227" indent="-224325" fontAlgn="base">
              <a:spcBef>
                <a:spcPct val="0"/>
              </a:spcBef>
              <a:spcAft>
                <a:spcPct val="0"/>
              </a:spcAft>
              <a:defRPr>
                <a:solidFill>
                  <a:schemeClr val="tx1"/>
                </a:solidFill>
                <a:latin typeface="Calibri" pitchFamily="34" charset="0"/>
              </a:defRPr>
            </a:lvl7pPr>
            <a:lvl8pPr marL="3364878" indent="-224325" fontAlgn="base">
              <a:spcBef>
                <a:spcPct val="0"/>
              </a:spcBef>
              <a:spcAft>
                <a:spcPct val="0"/>
              </a:spcAft>
              <a:defRPr>
                <a:solidFill>
                  <a:schemeClr val="tx1"/>
                </a:solidFill>
                <a:latin typeface="Calibri" pitchFamily="34" charset="0"/>
              </a:defRPr>
            </a:lvl8pPr>
            <a:lvl9pPr marL="3813528" indent="-22432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r>
              <a:rPr lang="en-US" dirty="0" smtClean="0"/>
              <a:t>Using Multiple Data Tools to Identify Needs of Individual Students: 9/21/2011</a:t>
            </a:r>
          </a:p>
        </p:txBody>
      </p:sp>
      <p:sp>
        <p:nvSpPr>
          <p:cNvPr id="189445" name="Slide Number Placeholder 4"/>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fontAlgn="base">
              <a:spcBef>
                <a:spcPct val="0"/>
              </a:spcBef>
              <a:spcAft>
                <a:spcPct val="0"/>
              </a:spcAft>
              <a:defRPr>
                <a:solidFill>
                  <a:schemeClr val="tx1"/>
                </a:solidFill>
                <a:latin typeface="Calibri" pitchFamily="34" charset="0"/>
              </a:defRPr>
            </a:lvl6pPr>
            <a:lvl7pPr marL="2916227" indent="-224325" fontAlgn="base">
              <a:spcBef>
                <a:spcPct val="0"/>
              </a:spcBef>
              <a:spcAft>
                <a:spcPct val="0"/>
              </a:spcAft>
              <a:defRPr>
                <a:solidFill>
                  <a:schemeClr val="tx1"/>
                </a:solidFill>
                <a:latin typeface="Calibri" pitchFamily="34" charset="0"/>
              </a:defRPr>
            </a:lvl7pPr>
            <a:lvl8pPr marL="3364878" indent="-224325" fontAlgn="base">
              <a:spcBef>
                <a:spcPct val="0"/>
              </a:spcBef>
              <a:spcAft>
                <a:spcPct val="0"/>
              </a:spcAft>
              <a:defRPr>
                <a:solidFill>
                  <a:schemeClr val="tx1"/>
                </a:solidFill>
                <a:latin typeface="Calibri" pitchFamily="34" charset="0"/>
              </a:defRPr>
            </a:lvl8pPr>
            <a:lvl9pPr marL="3813528" indent="-22432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79A4A36F-5B13-4A06-ABAA-BBD2D13076EC}" type="slidenum">
              <a:rPr lang="en-US" smtClean="0"/>
              <a:pPr fontAlgn="base">
                <a:spcBef>
                  <a:spcPct val="0"/>
                </a:spcBef>
                <a:spcAft>
                  <a:spcPct val="0"/>
                </a:spcAft>
                <a:defRPr/>
              </a:pPr>
              <a:t>6</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466" name="Slide Image Placeholder 1"/>
          <p:cNvSpPr>
            <a:spLocks noGrp="1" noRot="1" noChangeAspect="1" noTextEdit="1"/>
          </p:cNvSpPr>
          <p:nvPr>
            <p:ph type="sldImg"/>
          </p:nvPr>
        </p:nvSpPr>
        <p:spPr bwMode="auto">
          <a:noFill/>
          <a:ln>
            <a:solidFill>
              <a:srgbClr val="000000"/>
            </a:solidFill>
            <a:miter lim="800000"/>
            <a:headEnd/>
            <a:tailEnd/>
          </a:ln>
        </p:spPr>
      </p:sp>
      <p:sp>
        <p:nvSpPr>
          <p:cNvPr id="19046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In addition to the district K-12 calendar, this district also breaks down the assessments at each building level, and at the elementary level, the assessment calendars are at the K-1 and 2-5 level as well.  What follows are examples of those maps.</a:t>
            </a:r>
          </a:p>
        </p:txBody>
      </p:sp>
      <p:sp>
        <p:nvSpPr>
          <p:cNvPr id="190468" name="Footer Placeholder 3"/>
          <p:cNvSpPr>
            <a:spLocks noGrp="1"/>
          </p:cNvSpPr>
          <p:nvPr>
            <p:ph type="ftr" sz="quarter" idx="4"/>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fontAlgn="base">
              <a:spcBef>
                <a:spcPct val="0"/>
              </a:spcBef>
              <a:spcAft>
                <a:spcPct val="0"/>
              </a:spcAft>
              <a:defRPr>
                <a:solidFill>
                  <a:schemeClr val="tx1"/>
                </a:solidFill>
                <a:latin typeface="Calibri" pitchFamily="34" charset="0"/>
              </a:defRPr>
            </a:lvl6pPr>
            <a:lvl7pPr marL="2916227" indent="-224325" fontAlgn="base">
              <a:spcBef>
                <a:spcPct val="0"/>
              </a:spcBef>
              <a:spcAft>
                <a:spcPct val="0"/>
              </a:spcAft>
              <a:defRPr>
                <a:solidFill>
                  <a:schemeClr val="tx1"/>
                </a:solidFill>
                <a:latin typeface="Calibri" pitchFamily="34" charset="0"/>
              </a:defRPr>
            </a:lvl7pPr>
            <a:lvl8pPr marL="3364878" indent="-224325" fontAlgn="base">
              <a:spcBef>
                <a:spcPct val="0"/>
              </a:spcBef>
              <a:spcAft>
                <a:spcPct val="0"/>
              </a:spcAft>
              <a:defRPr>
                <a:solidFill>
                  <a:schemeClr val="tx1"/>
                </a:solidFill>
                <a:latin typeface="Calibri" pitchFamily="34" charset="0"/>
              </a:defRPr>
            </a:lvl8pPr>
            <a:lvl9pPr marL="3813528" indent="-22432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r>
              <a:rPr lang="en-US" dirty="0" smtClean="0"/>
              <a:t>Using Multiple Data Tools to Identify Needs of Individual Students: 9/21/2011</a:t>
            </a:r>
          </a:p>
        </p:txBody>
      </p:sp>
      <p:sp>
        <p:nvSpPr>
          <p:cNvPr id="190469" name="Slide Number Placeholder 4"/>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fontAlgn="base">
              <a:spcBef>
                <a:spcPct val="0"/>
              </a:spcBef>
              <a:spcAft>
                <a:spcPct val="0"/>
              </a:spcAft>
              <a:defRPr>
                <a:solidFill>
                  <a:schemeClr val="tx1"/>
                </a:solidFill>
                <a:latin typeface="Calibri" pitchFamily="34" charset="0"/>
              </a:defRPr>
            </a:lvl6pPr>
            <a:lvl7pPr marL="2916227" indent="-224325" fontAlgn="base">
              <a:spcBef>
                <a:spcPct val="0"/>
              </a:spcBef>
              <a:spcAft>
                <a:spcPct val="0"/>
              </a:spcAft>
              <a:defRPr>
                <a:solidFill>
                  <a:schemeClr val="tx1"/>
                </a:solidFill>
                <a:latin typeface="Calibri" pitchFamily="34" charset="0"/>
              </a:defRPr>
            </a:lvl7pPr>
            <a:lvl8pPr marL="3364878" indent="-224325" fontAlgn="base">
              <a:spcBef>
                <a:spcPct val="0"/>
              </a:spcBef>
              <a:spcAft>
                <a:spcPct val="0"/>
              </a:spcAft>
              <a:defRPr>
                <a:solidFill>
                  <a:schemeClr val="tx1"/>
                </a:solidFill>
                <a:latin typeface="Calibri" pitchFamily="34" charset="0"/>
              </a:defRPr>
            </a:lvl8pPr>
            <a:lvl9pPr marL="3813528" indent="-22432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3E7E2237-8F29-46E5-9DF2-559DB2C7D37A}" type="slidenum">
              <a:rPr lang="en-US" smtClean="0"/>
              <a:pPr fontAlgn="base">
                <a:spcBef>
                  <a:spcPct val="0"/>
                </a:spcBef>
                <a:spcAft>
                  <a:spcPct val="0"/>
                </a:spcAft>
                <a:defRPr/>
              </a:pPr>
              <a:t>9</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4258" name="Slide Image Placeholder 1"/>
          <p:cNvSpPr>
            <a:spLocks noGrp="1" noRot="1" noChangeAspect="1" noTextEdit="1"/>
          </p:cNvSpPr>
          <p:nvPr>
            <p:ph type="sldImg"/>
          </p:nvPr>
        </p:nvSpPr>
        <p:spPr bwMode="auto">
          <a:noFill/>
          <a:ln>
            <a:solidFill>
              <a:srgbClr val="000000"/>
            </a:solidFill>
            <a:miter lim="800000"/>
            <a:headEnd/>
            <a:tailEnd/>
          </a:ln>
        </p:spPr>
      </p:sp>
      <p:sp>
        <p:nvSpPr>
          <p:cNvPr id="224259" name="Notes Placeholder 2"/>
          <p:cNvSpPr>
            <a:spLocks noGrp="1"/>
          </p:cNvSpPr>
          <p:nvPr>
            <p:ph type="body" idx="1"/>
          </p:nvPr>
        </p:nvSpPr>
        <p:spPr bwMode="auto">
          <a:noFill/>
        </p:spPr>
        <p:txBody>
          <a:bodyPr wrap="square" numCol="1" anchor="t" anchorCtr="0" compatLnSpc="1">
            <a:prstTxWarp prst="textNoShape">
              <a:avLst/>
            </a:prstTxWarp>
          </a:bodyPr>
          <a:lstStyle/>
          <a:p>
            <a:pPr defTabSz="912879">
              <a:spcBef>
                <a:spcPct val="0"/>
              </a:spcBef>
            </a:pPr>
            <a:r>
              <a:rPr lang="en-US" dirty="0" smtClean="0"/>
              <a:t>Our goal is to develop student profiles that contain data that we can use for planning for student needs.</a:t>
            </a:r>
          </a:p>
          <a:p>
            <a:pPr defTabSz="912879">
              <a:spcBef>
                <a:spcPct val="0"/>
              </a:spcBef>
            </a:pPr>
            <a:endParaRPr lang="en-US" dirty="0" smtClean="0"/>
          </a:p>
          <a:p>
            <a:pPr defTabSz="912879">
              <a:spcBef>
                <a:spcPct val="0"/>
              </a:spcBef>
            </a:pPr>
            <a:r>
              <a:rPr lang="en-US" dirty="0" smtClean="0"/>
              <a:t>Understand that the profiles can vary depending on the grade and/or subject.</a:t>
            </a:r>
          </a:p>
          <a:p>
            <a:pPr defTabSz="912879">
              <a:spcBef>
                <a:spcPct val="0"/>
              </a:spcBef>
            </a:pPr>
            <a:endParaRPr lang="en-US" dirty="0" smtClean="0"/>
          </a:p>
          <a:p>
            <a:pPr defTabSz="912879">
              <a:spcBef>
                <a:spcPct val="0"/>
              </a:spcBef>
            </a:pPr>
            <a:r>
              <a:rPr lang="en-US" dirty="0" smtClean="0"/>
              <a:t>The sample profiles we are about to share represent the culmination of years of effort on the part of the district. We offer them only as examples of what may be possible.</a:t>
            </a:r>
          </a:p>
          <a:p>
            <a:pPr defTabSz="912879">
              <a:spcBef>
                <a:spcPct val="0"/>
              </a:spcBef>
            </a:pPr>
            <a:endParaRPr lang="en-US" dirty="0" smtClean="0"/>
          </a:p>
          <a:p>
            <a:pPr defTabSz="912879">
              <a:spcBef>
                <a:spcPct val="0"/>
              </a:spcBef>
            </a:pPr>
            <a:r>
              <a:rPr lang="en-US" dirty="0" smtClean="0"/>
              <a:t>Let’s look at these examples! Slides 81-89</a:t>
            </a:r>
          </a:p>
          <a:p>
            <a:pPr defTabSz="912879">
              <a:spcBef>
                <a:spcPct val="0"/>
              </a:spcBef>
            </a:pPr>
            <a:endParaRPr lang="en-US" dirty="0" smtClean="0"/>
          </a:p>
        </p:txBody>
      </p:sp>
      <p:sp>
        <p:nvSpPr>
          <p:cNvPr id="224260" name="Slide Number Placeholder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fontAlgn="base">
              <a:spcBef>
                <a:spcPct val="0"/>
              </a:spcBef>
              <a:spcAft>
                <a:spcPct val="0"/>
              </a:spcAft>
              <a:defRPr>
                <a:solidFill>
                  <a:schemeClr val="tx1"/>
                </a:solidFill>
                <a:latin typeface="Calibri" pitchFamily="34" charset="0"/>
              </a:defRPr>
            </a:lvl6pPr>
            <a:lvl7pPr marL="2916227" indent="-224325" fontAlgn="base">
              <a:spcBef>
                <a:spcPct val="0"/>
              </a:spcBef>
              <a:spcAft>
                <a:spcPct val="0"/>
              </a:spcAft>
              <a:defRPr>
                <a:solidFill>
                  <a:schemeClr val="tx1"/>
                </a:solidFill>
                <a:latin typeface="Calibri" pitchFamily="34" charset="0"/>
              </a:defRPr>
            </a:lvl7pPr>
            <a:lvl8pPr marL="3364878" indent="-224325" fontAlgn="base">
              <a:spcBef>
                <a:spcPct val="0"/>
              </a:spcBef>
              <a:spcAft>
                <a:spcPct val="0"/>
              </a:spcAft>
              <a:defRPr>
                <a:solidFill>
                  <a:schemeClr val="tx1"/>
                </a:solidFill>
                <a:latin typeface="Calibri" pitchFamily="34" charset="0"/>
              </a:defRPr>
            </a:lvl8pPr>
            <a:lvl9pPr marL="3813528" indent="-22432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A1698DFC-F361-46F0-B38F-B7D680558356}" type="slidenum">
              <a:rPr lang="en-US" smtClean="0"/>
              <a:pPr fontAlgn="base">
                <a:spcBef>
                  <a:spcPct val="0"/>
                </a:spcBef>
                <a:spcAft>
                  <a:spcPct val="0"/>
                </a:spcAft>
                <a:defRPr/>
              </a:pPr>
              <a:t>14</a:t>
            </a:fld>
            <a:endParaRPr lang="en-US" smtClean="0"/>
          </a:p>
        </p:txBody>
      </p:sp>
      <p:sp>
        <p:nvSpPr>
          <p:cNvPr id="224261" name="Footer Placeholder 5"/>
          <p:cNvSpPr>
            <a:spLocks noGrp="1"/>
          </p:cNvSpPr>
          <p:nvPr>
            <p:ph type="ftr" sz="quarter" idx="4"/>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fontAlgn="base">
              <a:spcBef>
                <a:spcPct val="0"/>
              </a:spcBef>
              <a:spcAft>
                <a:spcPct val="0"/>
              </a:spcAft>
              <a:defRPr>
                <a:solidFill>
                  <a:schemeClr val="tx1"/>
                </a:solidFill>
                <a:latin typeface="Calibri" pitchFamily="34" charset="0"/>
              </a:defRPr>
            </a:lvl6pPr>
            <a:lvl7pPr marL="2916227" indent="-224325" fontAlgn="base">
              <a:spcBef>
                <a:spcPct val="0"/>
              </a:spcBef>
              <a:spcAft>
                <a:spcPct val="0"/>
              </a:spcAft>
              <a:defRPr>
                <a:solidFill>
                  <a:schemeClr val="tx1"/>
                </a:solidFill>
                <a:latin typeface="Calibri" pitchFamily="34" charset="0"/>
              </a:defRPr>
            </a:lvl7pPr>
            <a:lvl8pPr marL="3364878" indent="-224325" fontAlgn="base">
              <a:spcBef>
                <a:spcPct val="0"/>
              </a:spcBef>
              <a:spcAft>
                <a:spcPct val="0"/>
              </a:spcAft>
              <a:defRPr>
                <a:solidFill>
                  <a:schemeClr val="tx1"/>
                </a:solidFill>
                <a:latin typeface="Calibri" pitchFamily="34" charset="0"/>
              </a:defRPr>
            </a:lvl8pPr>
            <a:lvl9pPr marL="3813528" indent="-22432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r>
              <a:rPr lang="en-US" dirty="0" smtClean="0"/>
              <a:t>Using Multiple Data Tools to Identify Needs of Individual Students: 9/21/2011</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82"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25283"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Arial" pitchFamily="34" charset="0"/>
              </a:rPr>
              <a:t>This is a math example from one district that includes PVAAS projections to proficient and advanced in their data management solution.</a:t>
            </a:r>
          </a:p>
          <a:p>
            <a:pPr eaLnBrk="1" hangingPunct="1">
              <a:spcBef>
                <a:spcPct val="0"/>
              </a:spcBef>
            </a:pPr>
            <a:endParaRPr lang="en-US" smtClean="0">
              <a:latin typeface="Arial" pitchFamily="34" charset="0"/>
            </a:endParaRPr>
          </a:p>
        </p:txBody>
      </p:sp>
      <p:sp>
        <p:nvSpPr>
          <p:cNvPr id="225284" name="Slide Number Placeholder 2"/>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fontAlgn="base">
              <a:spcBef>
                <a:spcPct val="0"/>
              </a:spcBef>
              <a:spcAft>
                <a:spcPct val="0"/>
              </a:spcAft>
              <a:defRPr>
                <a:solidFill>
                  <a:schemeClr val="tx1"/>
                </a:solidFill>
                <a:latin typeface="Calibri" pitchFamily="34" charset="0"/>
              </a:defRPr>
            </a:lvl6pPr>
            <a:lvl7pPr marL="2916227" indent="-224325" fontAlgn="base">
              <a:spcBef>
                <a:spcPct val="0"/>
              </a:spcBef>
              <a:spcAft>
                <a:spcPct val="0"/>
              </a:spcAft>
              <a:defRPr>
                <a:solidFill>
                  <a:schemeClr val="tx1"/>
                </a:solidFill>
                <a:latin typeface="Calibri" pitchFamily="34" charset="0"/>
              </a:defRPr>
            </a:lvl7pPr>
            <a:lvl8pPr marL="3364878" indent="-224325" fontAlgn="base">
              <a:spcBef>
                <a:spcPct val="0"/>
              </a:spcBef>
              <a:spcAft>
                <a:spcPct val="0"/>
              </a:spcAft>
              <a:defRPr>
                <a:solidFill>
                  <a:schemeClr val="tx1"/>
                </a:solidFill>
                <a:latin typeface="Calibri" pitchFamily="34" charset="0"/>
              </a:defRPr>
            </a:lvl8pPr>
            <a:lvl9pPr marL="3813528" indent="-22432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4120F636-A8C4-44DC-B43B-FFBA14C42725}" type="slidenum">
              <a:rPr lang="en-US" smtClean="0"/>
              <a:pPr fontAlgn="base">
                <a:spcBef>
                  <a:spcPct val="0"/>
                </a:spcBef>
                <a:spcAft>
                  <a:spcPct val="0"/>
                </a:spcAft>
                <a:defRPr/>
              </a:pPr>
              <a:t>15</a:t>
            </a:fld>
            <a:endParaRPr lang="en-US" smtClean="0"/>
          </a:p>
        </p:txBody>
      </p:sp>
      <p:sp>
        <p:nvSpPr>
          <p:cNvPr id="225285" name="Footer Placeholder 5"/>
          <p:cNvSpPr>
            <a:spLocks noGrp="1"/>
          </p:cNvSpPr>
          <p:nvPr>
            <p:ph type="ftr" sz="quarter" idx="4"/>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fontAlgn="base">
              <a:spcBef>
                <a:spcPct val="0"/>
              </a:spcBef>
              <a:spcAft>
                <a:spcPct val="0"/>
              </a:spcAft>
              <a:defRPr>
                <a:solidFill>
                  <a:schemeClr val="tx1"/>
                </a:solidFill>
                <a:latin typeface="Calibri" pitchFamily="34" charset="0"/>
              </a:defRPr>
            </a:lvl6pPr>
            <a:lvl7pPr marL="2916227" indent="-224325" fontAlgn="base">
              <a:spcBef>
                <a:spcPct val="0"/>
              </a:spcBef>
              <a:spcAft>
                <a:spcPct val="0"/>
              </a:spcAft>
              <a:defRPr>
                <a:solidFill>
                  <a:schemeClr val="tx1"/>
                </a:solidFill>
                <a:latin typeface="Calibri" pitchFamily="34" charset="0"/>
              </a:defRPr>
            </a:lvl7pPr>
            <a:lvl8pPr marL="3364878" indent="-224325" fontAlgn="base">
              <a:spcBef>
                <a:spcPct val="0"/>
              </a:spcBef>
              <a:spcAft>
                <a:spcPct val="0"/>
              </a:spcAft>
              <a:defRPr>
                <a:solidFill>
                  <a:schemeClr val="tx1"/>
                </a:solidFill>
                <a:latin typeface="Calibri" pitchFamily="34" charset="0"/>
              </a:defRPr>
            </a:lvl8pPr>
            <a:lvl9pPr marL="3813528" indent="-22432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r>
              <a:rPr lang="en-US" dirty="0" smtClean="0"/>
              <a:t>Using Multiple Data Tools to Identify Needs of Individual Students: 9/21/2011</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6306"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26307"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Arial" pitchFamily="34" charset="0"/>
              </a:rPr>
              <a:t>This is a reading example of one district that includes PVAAS projections to proficient and advanced in their data management solution.</a:t>
            </a:r>
          </a:p>
        </p:txBody>
      </p:sp>
      <p:sp>
        <p:nvSpPr>
          <p:cNvPr id="226308" name="Slide Number Placeholder 2"/>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fontAlgn="base">
              <a:spcBef>
                <a:spcPct val="0"/>
              </a:spcBef>
              <a:spcAft>
                <a:spcPct val="0"/>
              </a:spcAft>
              <a:defRPr>
                <a:solidFill>
                  <a:schemeClr val="tx1"/>
                </a:solidFill>
                <a:latin typeface="Calibri" pitchFamily="34" charset="0"/>
              </a:defRPr>
            </a:lvl6pPr>
            <a:lvl7pPr marL="2916227" indent="-224325" fontAlgn="base">
              <a:spcBef>
                <a:spcPct val="0"/>
              </a:spcBef>
              <a:spcAft>
                <a:spcPct val="0"/>
              </a:spcAft>
              <a:defRPr>
                <a:solidFill>
                  <a:schemeClr val="tx1"/>
                </a:solidFill>
                <a:latin typeface="Calibri" pitchFamily="34" charset="0"/>
              </a:defRPr>
            </a:lvl7pPr>
            <a:lvl8pPr marL="3364878" indent="-224325" fontAlgn="base">
              <a:spcBef>
                <a:spcPct val="0"/>
              </a:spcBef>
              <a:spcAft>
                <a:spcPct val="0"/>
              </a:spcAft>
              <a:defRPr>
                <a:solidFill>
                  <a:schemeClr val="tx1"/>
                </a:solidFill>
                <a:latin typeface="Calibri" pitchFamily="34" charset="0"/>
              </a:defRPr>
            </a:lvl8pPr>
            <a:lvl9pPr marL="3813528" indent="-22432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9C49F90E-E461-4980-8070-241B83B3978C}" type="slidenum">
              <a:rPr lang="en-US" smtClean="0"/>
              <a:pPr fontAlgn="base">
                <a:spcBef>
                  <a:spcPct val="0"/>
                </a:spcBef>
                <a:spcAft>
                  <a:spcPct val="0"/>
                </a:spcAft>
                <a:defRPr/>
              </a:pPr>
              <a:t>16</a:t>
            </a:fld>
            <a:endParaRPr lang="en-US" smtClean="0"/>
          </a:p>
        </p:txBody>
      </p:sp>
      <p:sp>
        <p:nvSpPr>
          <p:cNvPr id="226309" name="Footer Placeholder 5"/>
          <p:cNvSpPr>
            <a:spLocks noGrp="1"/>
          </p:cNvSpPr>
          <p:nvPr>
            <p:ph type="ftr" sz="quarter" idx="4"/>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fontAlgn="base">
              <a:spcBef>
                <a:spcPct val="0"/>
              </a:spcBef>
              <a:spcAft>
                <a:spcPct val="0"/>
              </a:spcAft>
              <a:defRPr>
                <a:solidFill>
                  <a:schemeClr val="tx1"/>
                </a:solidFill>
                <a:latin typeface="Calibri" pitchFamily="34" charset="0"/>
              </a:defRPr>
            </a:lvl6pPr>
            <a:lvl7pPr marL="2916227" indent="-224325" fontAlgn="base">
              <a:spcBef>
                <a:spcPct val="0"/>
              </a:spcBef>
              <a:spcAft>
                <a:spcPct val="0"/>
              </a:spcAft>
              <a:defRPr>
                <a:solidFill>
                  <a:schemeClr val="tx1"/>
                </a:solidFill>
                <a:latin typeface="Calibri" pitchFamily="34" charset="0"/>
              </a:defRPr>
            </a:lvl7pPr>
            <a:lvl8pPr marL="3364878" indent="-224325" fontAlgn="base">
              <a:spcBef>
                <a:spcPct val="0"/>
              </a:spcBef>
              <a:spcAft>
                <a:spcPct val="0"/>
              </a:spcAft>
              <a:defRPr>
                <a:solidFill>
                  <a:schemeClr val="tx1"/>
                </a:solidFill>
                <a:latin typeface="Calibri" pitchFamily="34" charset="0"/>
              </a:defRPr>
            </a:lvl8pPr>
            <a:lvl9pPr marL="3813528" indent="-22432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r>
              <a:rPr lang="en-US" dirty="0" smtClean="0"/>
              <a:t>Using Multiple Data Tools to Identify Needs of Individual Students: 9/21/2011</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7330"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27331"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latin typeface="Arial" pitchFamily="34" charset="0"/>
              </a:rPr>
              <a:t>The goal is not to analyze the data – the goal is to find evidence-based solutions based on the needs identified. This is the part of the system where the team records the interventions.</a:t>
            </a:r>
          </a:p>
        </p:txBody>
      </p:sp>
      <p:sp>
        <p:nvSpPr>
          <p:cNvPr id="227332" name="Slide Number Placeholder 2"/>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fontAlgn="base">
              <a:spcBef>
                <a:spcPct val="0"/>
              </a:spcBef>
              <a:spcAft>
                <a:spcPct val="0"/>
              </a:spcAft>
              <a:defRPr>
                <a:solidFill>
                  <a:schemeClr val="tx1"/>
                </a:solidFill>
                <a:latin typeface="Calibri" pitchFamily="34" charset="0"/>
              </a:defRPr>
            </a:lvl6pPr>
            <a:lvl7pPr marL="2916227" indent="-224325" fontAlgn="base">
              <a:spcBef>
                <a:spcPct val="0"/>
              </a:spcBef>
              <a:spcAft>
                <a:spcPct val="0"/>
              </a:spcAft>
              <a:defRPr>
                <a:solidFill>
                  <a:schemeClr val="tx1"/>
                </a:solidFill>
                <a:latin typeface="Calibri" pitchFamily="34" charset="0"/>
              </a:defRPr>
            </a:lvl7pPr>
            <a:lvl8pPr marL="3364878" indent="-224325" fontAlgn="base">
              <a:spcBef>
                <a:spcPct val="0"/>
              </a:spcBef>
              <a:spcAft>
                <a:spcPct val="0"/>
              </a:spcAft>
              <a:defRPr>
                <a:solidFill>
                  <a:schemeClr val="tx1"/>
                </a:solidFill>
                <a:latin typeface="Calibri" pitchFamily="34" charset="0"/>
              </a:defRPr>
            </a:lvl8pPr>
            <a:lvl9pPr marL="3813528" indent="-22432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AD0B6845-BD9D-4010-83AB-2B5393F34F54}" type="slidenum">
              <a:rPr lang="en-US" smtClean="0"/>
              <a:pPr fontAlgn="base">
                <a:spcBef>
                  <a:spcPct val="0"/>
                </a:spcBef>
                <a:spcAft>
                  <a:spcPct val="0"/>
                </a:spcAft>
                <a:defRPr/>
              </a:pPr>
              <a:t>17</a:t>
            </a:fld>
            <a:endParaRPr lang="en-US" smtClean="0"/>
          </a:p>
        </p:txBody>
      </p:sp>
      <p:sp>
        <p:nvSpPr>
          <p:cNvPr id="227333" name="Footer Placeholder 5"/>
          <p:cNvSpPr>
            <a:spLocks noGrp="1"/>
          </p:cNvSpPr>
          <p:nvPr>
            <p:ph type="ftr" sz="quarter" idx="4"/>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fontAlgn="base">
              <a:spcBef>
                <a:spcPct val="0"/>
              </a:spcBef>
              <a:spcAft>
                <a:spcPct val="0"/>
              </a:spcAft>
              <a:defRPr>
                <a:solidFill>
                  <a:schemeClr val="tx1"/>
                </a:solidFill>
                <a:latin typeface="Calibri" pitchFamily="34" charset="0"/>
              </a:defRPr>
            </a:lvl6pPr>
            <a:lvl7pPr marL="2916227" indent="-224325" fontAlgn="base">
              <a:spcBef>
                <a:spcPct val="0"/>
              </a:spcBef>
              <a:spcAft>
                <a:spcPct val="0"/>
              </a:spcAft>
              <a:defRPr>
                <a:solidFill>
                  <a:schemeClr val="tx1"/>
                </a:solidFill>
                <a:latin typeface="Calibri" pitchFamily="34" charset="0"/>
              </a:defRPr>
            </a:lvl7pPr>
            <a:lvl8pPr marL="3364878" indent="-224325" fontAlgn="base">
              <a:spcBef>
                <a:spcPct val="0"/>
              </a:spcBef>
              <a:spcAft>
                <a:spcPct val="0"/>
              </a:spcAft>
              <a:defRPr>
                <a:solidFill>
                  <a:schemeClr val="tx1"/>
                </a:solidFill>
                <a:latin typeface="Calibri" pitchFamily="34" charset="0"/>
              </a:defRPr>
            </a:lvl8pPr>
            <a:lvl9pPr marL="3813528" indent="-22432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r>
              <a:rPr lang="en-US" dirty="0" smtClean="0"/>
              <a:t>Using Multiple Data Tools to Identify Needs of Individual Students: 9/21/2011</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354" name="Slide Image Placeholder 1"/>
          <p:cNvSpPr>
            <a:spLocks noGrp="1" noRot="1" noChangeAspect="1" noTextEdit="1"/>
          </p:cNvSpPr>
          <p:nvPr>
            <p:ph type="sldImg"/>
          </p:nvPr>
        </p:nvSpPr>
        <p:spPr bwMode="auto">
          <a:noFill/>
          <a:ln>
            <a:solidFill>
              <a:srgbClr val="000000"/>
            </a:solidFill>
            <a:miter lim="800000"/>
            <a:headEnd/>
            <a:tailEnd/>
          </a:ln>
        </p:spPr>
      </p:sp>
      <p:sp>
        <p:nvSpPr>
          <p:cNvPr id="2283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This is a middle school math profile. </a:t>
            </a:r>
          </a:p>
          <a:p>
            <a:pPr eaLnBrk="1" hangingPunct="1">
              <a:spcBef>
                <a:spcPct val="0"/>
              </a:spcBef>
            </a:pPr>
            <a:endParaRPr lang="en-US" smtClean="0"/>
          </a:p>
          <a:p>
            <a:pPr eaLnBrk="1" hangingPunct="1">
              <a:spcBef>
                <a:spcPct val="0"/>
              </a:spcBef>
            </a:pPr>
            <a:r>
              <a:rPr lang="en-US" smtClean="0"/>
              <a:t>Notice it is different from the elementary profile and contains data appropriate for the level and subject.</a:t>
            </a:r>
          </a:p>
        </p:txBody>
      </p:sp>
      <p:sp>
        <p:nvSpPr>
          <p:cNvPr id="228356" name="Slide Number Placeholder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fontAlgn="base">
              <a:spcBef>
                <a:spcPct val="0"/>
              </a:spcBef>
              <a:spcAft>
                <a:spcPct val="0"/>
              </a:spcAft>
              <a:defRPr>
                <a:solidFill>
                  <a:schemeClr val="tx1"/>
                </a:solidFill>
                <a:latin typeface="Calibri" pitchFamily="34" charset="0"/>
              </a:defRPr>
            </a:lvl6pPr>
            <a:lvl7pPr marL="2916227" indent="-224325" fontAlgn="base">
              <a:spcBef>
                <a:spcPct val="0"/>
              </a:spcBef>
              <a:spcAft>
                <a:spcPct val="0"/>
              </a:spcAft>
              <a:defRPr>
                <a:solidFill>
                  <a:schemeClr val="tx1"/>
                </a:solidFill>
                <a:latin typeface="Calibri" pitchFamily="34" charset="0"/>
              </a:defRPr>
            </a:lvl7pPr>
            <a:lvl8pPr marL="3364878" indent="-224325" fontAlgn="base">
              <a:spcBef>
                <a:spcPct val="0"/>
              </a:spcBef>
              <a:spcAft>
                <a:spcPct val="0"/>
              </a:spcAft>
              <a:defRPr>
                <a:solidFill>
                  <a:schemeClr val="tx1"/>
                </a:solidFill>
                <a:latin typeface="Calibri" pitchFamily="34" charset="0"/>
              </a:defRPr>
            </a:lvl8pPr>
            <a:lvl9pPr marL="3813528" indent="-22432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B050AE3F-07E5-4E19-96BC-DFEBA806B147}" type="slidenum">
              <a:rPr lang="en-US" smtClean="0"/>
              <a:pPr fontAlgn="base">
                <a:spcBef>
                  <a:spcPct val="0"/>
                </a:spcBef>
                <a:spcAft>
                  <a:spcPct val="0"/>
                </a:spcAft>
                <a:defRPr/>
              </a:pPr>
              <a:t>18</a:t>
            </a:fld>
            <a:endParaRPr lang="en-US" smtClean="0"/>
          </a:p>
        </p:txBody>
      </p:sp>
      <p:sp>
        <p:nvSpPr>
          <p:cNvPr id="228357" name="Footer Placeholder 5"/>
          <p:cNvSpPr>
            <a:spLocks noGrp="1"/>
          </p:cNvSpPr>
          <p:nvPr>
            <p:ph type="ftr" sz="quarter" idx="4"/>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fontAlgn="base">
              <a:spcBef>
                <a:spcPct val="0"/>
              </a:spcBef>
              <a:spcAft>
                <a:spcPct val="0"/>
              </a:spcAft>
              <a:defRPr>
                <a:solidFill>
                  <a:schemeClr val="tx1"/>
                </a:solidFill>
                <a:latin typeface="Calibri" pitchFamily="34" charset="0"/>
              </a:defRPr>
            </a:lvl6pPr>
            <a:lvl7pPr marL="2916227" indent="-224325" fontAlgn="base">
              <a:spcBef>
                <a:spcPct val="0"/>
              </a:spcBef>
              <a:spcAft>
                <a:spcPct val="0"/>
              </a:spcAft>
              <a:defRPr>
                <a:solidFill>
                  <a:schemeClr val="tx1"/>
                </a:solidFill>
                <a:latin typeface="Calibri" pitchFamily="34" charset="0"/>
              </a:defRPr>
            </a:lvl7pPr>
            <a:lvl8pPr marL="3364878" indent="-224325" fontAlgn="base">
              <a:spcBef>
                <a:spcPct val="0"/>
              </a:spcBef>
              <a:spcAft>
                <a:spcPct val="0"/>
              </a:spcAft>
              <a:defRPr>
                <a:solidFill>
                  <a:schemeClr val="tx1"/>
                </a:solidFill>
                <a:latin typeface="Calibri" pitchFamily="34" charset="0"/>
              </a:defRPr>
            </a:lvl8pPr>
            <a:lvl9pPr marL="3813528" indent="-22432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r>
              <a:rPr lang="en-US" dirty="0" smtClean="0"/>
              <a:t>Using Multiple Data Tools to Identify Needs of Individual Students: 9/21/2011</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378" name="Slide Image Placeholder 1"/>
          <p:cNvSpPr>
            <a:spLocks noGrp="1" noRot="1" noChangeAspect="1" noTextEdit="1"/>
          </p:cNvSpPr>
          <p:nvPr>
            <p:ph type="sldImg"/>
          </p:nvPr>
        </p:nvSpPr>
        <p:spPr bwMode="auto">
          <a:noFill/>
          <a:ln>
            <a:solidFill>
              <a:srgbClr val="000000"/>
            </a:solidFill>
            <a:miter lim="800000"/>
            <a:headEnd/>
            <a:tailEnd/>
          </a:ln>
        </p:spPr>
      </p:sp>
      <p:sp>
        <p:nvSpPr>
          <p:cNvPr id="22937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Here is a middle school reading example.</a:t>
            </a:r>
          </a:p>
          <a:p>
            <a:pPr eaLnBrk="1" hangingPunct="1">
              <a:spcBef>
                <a:spcPct val="0"/>
              </a:spcBef>
            </a:pPr>
            <a:endParaRPr lang="en-US" smtClean="0"/>
          </a:p>
          <a:p>
            <a:pPr eaLnBrk="1" hangingPunct="1">
              <a:spcBef>
                <a:spcPct val="0"/>
              </a:spcBef>
            </a:pPr>
            <a:r>
              <a:rPr lang="en-US" smtClean="0"/>
              <a:t>Notice again – different subject area has different data.</a:t>
            </a:r>
          </a:p>
        </p:txBody>
      </p:sp>
      <p:sp>
        <p:nvSpPr>
          <p:cNvPr id="229380" name="Slide Number Placeholder 3"/>
          <p:cNvSpPr>
            <a:spLocks noGrp="1"/>
          </p:cNvSpPr>
          <p:nvPr>
            <p:ph type="sldNum" sz="quarter" idx="5"/>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fontAlgn="base">
              <a:spcBef>
                <a:spcPct val="0"/>
              </a:spcBef>
              <a:spcAft>
                <a:spcPct val="0"/>
              </a:spcAft>
              <a:defRPr>
                <a:solidFill>
                  <a:schemeClr val="tx1"/>
                </a:solidFill>
                <a:latin typeface="Calibri" pitchFamily="34" charset="0"/>
              </a:defRPr>
            </a:lvl6pPr>
            <a:lvl7pPr marL="2916227" indent="-224325" fontAlgn="base">
              <a:spcBef>
                <a:spcPct val="0"/>
              </a:spcBef>
              <a:spcAft>
                <a:spcPct val="0"/>
              </a:spcAft>
              <a:defRPr>
                <a:solidFill>
                  <a:schemeClr val="tx1"/>
                </a:solidFill>
                <a:latin typeface="Calibri" pitchFamily="34" charset="0"/>
              </a:defRPr>
            </a:lvl7pPr>
            <a:lvl8pPr marL="3364878" indent="-224325" fontAlgn="base">
              <a:spcBef>
                <a:spcPct val="0"/>
              </a:spcBef>
              <a:spcAft>
                <a:spcPct val="0"/>
              </a:spcAft>
              <a:defRPr>
                <a:solidFill>
                  <a:schemeClr val="tx1"/>
                </a:solidFill>
                <a:latin typeface="Calibri" pitchFamily="34" charset="0"/>
              </a:defRPr>
            </a:lvl8pPr>
            <a:lvl9pPr marL="3813528" indent="-22432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BD3A2B4A-462A-47D3-9E94-6B24B7A32D35}" type="slidenum">
              <a:rPr lang="en-US" smtClean="0"/>
              <a:pPr fontAlgn="base">
                <a:spcBef>
                  <a:spcPct val="0"/>
                </a:spcBef>
                <a:spcAft>
                  <a:spcPct val="0"/>
                </a:spcAft>
                <a:defRPr/>
              </a:pPr>
              <a:t>19</a:t>
            </a:fld>
            <a:endParaRPr lang="en-US" smtClean="0"/>
          </a:p>
        </p:txBody>
      </p:sp>
      <p:sp>
        <p:nvSpPr>
          <p:cNvPr id="229381" name="Footer Placeholder 5"/>
          <p:cNvSpPr>
            <a:spLocks noGrp="1"/>
          </p:cNvSpPr>
          <p:nvPr>
            <p:ph type="ftr" sz="quarter" idx="4"/>
          </p:nvPr>
        </p:nvSpPr>
        <p:spPr bwMode="auto">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29057" indent="-280406">
              <a:defRPr>
                <a:solidFill>
                  <a:schemeClr val="tx1"/>
                </a:solidFill>
                <a:latin typeface="Calibri" pitchFamily="34" charset="0"/>
              </a:defRPr>
            </a:lvl2pPr>
            <a:lvl3pPr marL="1121626" indent="-224325">
              <a:defRPr>
                <a:solidFill>
                  <a:schemeClr val="tx1"/>
                </a:solidFill>
                <a:latin typeface="Calibri" pitchFamily="34" charset="0"/>
              </a:defRPr>
            </a:lvl3pPr>
            <a:lvl4pPr marL="1570276" indent="-224325">
              <a:defRPr>
                <a:solidFill>
                  <a:schemeClr val="tx1"/>
                </a:solidFill>
                <a:latin typeface="Calibri" pitchFamily="34" charset="0"/>
              </a:defRPr>
            </a:lvl4pPr>
            <a:lvl5pPr marL="2018927" indent="-224325">
              <a:defRPr>
                <a:solidFill>
                  <a:schemeClr val="tx1"/>
                </a:solidFill>
                <a:latin typeface="Calibri" pitchFamily="34" charset="0"/>
              </a:defRPr>
            </a:lvl5pPr>
            <a:lvl6pPr marL="2467577" indent="-224325" fontAlgn="base">
              <a:spcBef>
                <a:spcPct val="0"/>
              </a:spcBef>
              <a:spcAft>
                <a:spcPct val="0"/>
              </a:spcAft>
              <a:defRPr>
                <a:solidFill>
                  <a:schemeClr val="tx1"/>
                </a:solidFill>
                <a:latin typeface="Calibri" pitchFamily="34" charset="0"/>
              </a:defRPr>
            </a:lvl6pPr>
            <a:lvl7pPr marL="2916227" indent="-224325" fontAlgn="base">
              <a:spcBef>
                <a:spcPct val="0"/>
              </a:spcBef>
              <a:spcAft>
                <a:spcPct val="0"/>
              </a:spcAft>
              <a:defRPr>
                <a:solidFill>
                  <a:schemeClr val="tx1"/>
                </a:solidFill>
                <a:latin typeface="Calibri" pitchFamily="34" charset="0"/>
              </a:defRPr>
            </a:lvl7pPr>
            <a:lvl8pPr marL="3364878" indent="-224325" fontAlgn="base">
              <a:spcBef>
                <a:spcPct val="0"/>
              </a:spcBef>
              <a:spcAft>
                <a:spcPct val="0"/>
              </a:spcAft>
              <a:defRPr>
                <a:solidFill>
                  <a:schemeClr val="tx1"/>
                </a:solidFill>
                <a:latin typeface="Calibri" pitchFamily="34" charset="0"/>
              </a:defRPr>
            </a:lvl8pPr>
            <a:lvl9pPr marL="3813528" indent="-224325"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r>
              <a:rPr lang="en-US" dirty="0" smtClean="0"/>
              <a:t>Using Multiple Data Tools to Identify Needs of Individual Students: 9/21/2011</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6" name="Rectangle 20"/>
          <p:cNvSpPr>
            <a:spLocks noGrp="1"/>
          </p:cNvSpPr>
          <p:nvPr>
            <p:ph type="ctrTitle"/>
          </p:nvPr>
        </p:nvSpPr>
        <p:spPr>
          <a:xfrm>
            <a:off x="722376" y="2688336"/>
            <a:ext cx="7772400" cy="3108960"/>
          </a:xfrm>
        </p:spPr>
        <p:txBody>
          <a:bodyPr anchor="t" anchorCtr="0">
            <a:noAutofit/>
          </a:bodyPr>
          <a:lstStyle>
            <a:lvl1pPr algn="ctr">
              <a:defRPr lang="en-US" sz="6200" b="1" cap="none" spc="0" dirty="0" smtClean="0">
                <a:ln w="1905"/>
                <a:gradFill>
                  <a:gsLst>
                    <a:gs pos="0">
                      <a:schemeClr val="tx2">
                        <a:shade val="30000"/>
                        <a:satMod val="255000"/>
                      </a:schemeClr>
                    </a:gs>
                    <a:gs pos="58000">
                      <a:schemeClr val="tx2">
                        <a:tint val="90000"/>
                        <a:satMod val="300000"/>
                      </a:schemeClr>
                    </a:gs>
                    <a:gs pos="100000">
                      <a:schemeClr val="tx2">
                        <a:tint val="80000"/>
                        <a:satMod val="255000"/>
                      </a:schemeClr>
                    </a:gs>
                  </a:gsLst>
                  <a:lin ang="5400000"/>
                </a:gradFill>
                <a:effectLst>
                  <a:innerShdw blurRad="69850" dist="43180" dir="5400000">
                    <a:srgbClr val="000000">
                      <a:alpha val="65000"/>
                    </a:srgbClr>
                  </a:innerShdw>
                </a:effectLst>
              </a:defRPr>
            </a:lvl1pPr>
          </a:lstStyle>
          <a:p>
            <a:r>
              <a:rPr lang="en-US" smtClean="0"/>
              <a:t>Click to edit Master title style</a:t>
            </a:r>
            <a:endParaRPr lang="en-US" dirty="0"/>
          </a:p>
        </p:txBody>
      </p:sp>
      <p:sp>
        <p:nvSpPr>
          <p:cNvPr id="24" name="Rectangle 26"/>
          <p:cNvSpPr>
            <a:spLocks noGrp="1"/>
          </p:cNvSpPr>
          <p:nvPr>
            <p:ph type="subTitle" idx="1"/>
          </p:nvPr>
        </p:nvSpPr>
        <p:spPr>
          <a:xfrm>
            <a:off x="722376" y="1133856"/>
            <a:ext cx="7772400" cy="1508760"/>
          </a:xfrm>
        </p:spPr>
        <p:txBody>
          <a:bodyPr anchor="b">
            <a:normAutofit/>
          </a:bodyPr>
          <a:lstStyle>
            <a:lvl1pPr marL="0" indent="0" algn="ctr">
              <a:buNone/>
              <a:defRPr lang="en-US" sz="2200" b="0">
                <a:solidFill>
                  <a:schemeClr val="tx2">
                    <a:shade val="55000"/>
                  </a:schemeClr>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18" name="Rectangle 6"/>
          <p:cNvSpPr>
            <a:spLocks noGrp="1"/>
          </p:cNvSpPr>
          <p:nvPr>
            <p:ph type="dt" sz="half" idx="10"/>
          </p:nvPr>
        </p:nvSpPr>
        <p:spPr/>
        <p:txBody>
          <a:bodyPr/>
          <a:lstStyle>
            <a:lvl1pPr>
              <a:defRPr lang="en-US" smtClean="0"/>
            </a:lvl1pPr>
          </a:lstStyle>
          <a:p>
            <a:fld id="{5A8F66B8-1816-4A91-BF7D-D38E0E412306}" type="datetimeFigureOut">
              <a:rPr lang="en-US" smtClean="0"/>
              <a:pPr/>
              <a:t>12/12/2011</a:t>
            </a:fld>
            <a:endParaRPr lang="en-US"/>
          </a:p>
        </p:txBody>
      </p:sp>
      <p:sp>
        <p:nvSpPr>
          <p:cNvPr id="9" name="Rectangle 14"/>
          <p:cNvSpPr>
            <a:spLocks noGrp="1"/>
          </p:cNvSpPr>
          <p:nvPr>
            <p:ph type="sldNum" sz="quarter" idx="11"/>
          </p:nvPr>
        </p:nvSpPr>
        <p:spPr/>
        <p:txBody>
          <a:bodyPr/>
          <a:lstStyle>
            <a:lvl1pPr>
              <a:defRPr lang="en-US" smtClean="0"/>
            </a:lvl1pPr>
          </a:lstStyle>
          <a:p>
            <a:fld id="{78953504-E3A8-45FA-92C0-C35A69968BD0}" type="slidenum">
              <a:rPr lang="en-US" smtClean="0"/>
              <a:pPr/>
              <a:t>‹#›</a:t>
            </a:fld>
            <a:endParaRPr lang="en-US"/>
          </a:p>
        </p:txBody>
      </p:sp>
      <p:sp>
        <p:nvSpPr>
          <p:cNvPr id="25" name="Rectangle 27"/>
          <p:cNvSpPr>
            <a:spLocks noGrp="1"/>
          </p:cNvSpPr>
          <p:nvPr>
            <p:ph type="ftr" sz="quarter" idx="12"/>
          </p:nvPr>
        </p:nvSpPr>
        <p:spPr/>
        <p:txBody>
          <a:bodyPr/>
          <a:lstStyle>
            <a:lvl1pPr>
              <a:defRPr lang="en-US" smtClean="0"/>
            </a:lvl1pPr>
          </a:lstStyle>
          <a:p>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p>
            <a:r>
              <a:rPr lang="en-US" smtClean="0"/>
              <a:t>Click to edit Master title style</a:t>
            </a:r>
            <a:endParaRPr lang="en-US"/>
          </a:p>
        </p:txBody>
      </p:sp>
      <p:sp>
        <p:nvSpPr>
          <p:cNvPr id="3" name="Rectangle 3"/>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8" name="Rounded Rectangle 7"/>
          <p:cNvSpPr/>
          <p:nvPr/>
        </p:nvSpPr>
        <p:spPr>
          <a:xfrm>
            <a:off x="690563" y="491696"/>
            <a:ext cx="7762875" cy="5874608"/>
          </a:xfrm>
          <a:prstGeom prst="roundRect">
            <a:avLst>
              <a:gd name="adj" fmla="val 2238"/>
            </a:avLst>
          </a:prstGeom>
          <a:gradFill rotWithShape="1">
            <a:gsLst>
              <a:gs pos="0">
                <a:schemeClr val="bg1">
                  <a:satMod val="300000"/>
                  <a:alpha val="50000"/>
                </a:schemeClr>
              </a:gs>
              <a:gs pos="35000">
                <a:schemeClr val="bg1">
                  <a:satMod val="300000"/>
                  <a:alpha val="87000"/>
                </a:schemeClr>
              </a:gs>
              <a:gs pos="50000">
                <a:schemeClr val="bg1">
                  <a:satMod val="300000"/>
                  <a:alpha val="92000"/>
                </a:schemeClr>
              </a:gs>
              <a:gs pos="60000">
                <a:schemeClr val="bg1">
                  <a:satMod val="300000"/>
                  <a:alpha val="89000"/>
                </a:schemeClr>
              </a:gs>
              <a:gs pos="100000">
                <a:schemeClr val="bg1">
                  <a:satMod val="300000"/>
                  <a:alpha val="55000"/>
                </a:schemeClr>
              </a:gs>
            </a:gsLst>
            <a:lin ang="5400000" scaled="1"/>
          </a:gradFill>
          <a:ln>
            <a:noFill/>
          </a:ln>
          <a:effectLst>
            <a:outerShdw blurRad="63500" dist="45720" dir="5400000" algn="t" rotWithShape="0">
              <a:schemeClr val="bg2">
                <a:shade val="30000"/>
                <a:satMod val="250000"/>
                <a:alpha val="90000"/>
              </a:schemeClr>
            </a:outerShdw>
          </a:effectLst>
          <a:scene3d>
            <a:camera prst="orthographicFront">
              <a:rot lat="0" lon="0" rev="0"/>
            </a:camera>
            <a:lightRig rig="contrasting" dir="t">
              <a:rot lat="0" lon="0" rev="7500000"/>
            </a:lightRig>
          </a:scene3d>
          <a:sp3d contourW="6350" prstMaterial="powder">
            <a:bevelT w="50800" h="63500"/>
            <a:contourClr>
              <a:schemeClr val="bg2">
                <a:shade val="90000"/>
                <a:lumMod val="55000"/>
              </a:scheme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orbel"/>
              <a:ea typeface="+mn-ea"/>
              <a:cs typeface="+mn-cs"/>
            </a:endParaRPr>
          </a:p>
        </p:txBody>
      </p:sp>
      <p:sp>
        <p:nvSpPr>
          <p:cNvPr id="2" name="Rectangle 2"/>
          <p:cNvSpPr>
            <a:spLocks noGrp="1"/>
          </p:cNvSpPr>
          <p:nvPr>
            <p:ph type="title"/>
          </p:nvPr>
        </p:nvSpPr>
        <p:spPr>
          <a:xfrm>
            <a:off x="777240" y="795996"/>
            <a:ext cx="7589520" cy="3112843"/>
          </a:xfrm>
        </p:spPr>
        <p:txBody>
          <a:bodyPr anchor="b">
            <a:normAutofit/>
          </a:bodyPr>
          <a:lstStyle>
            <a:lvl1pPr algn="ctr">
              <a:buNone/>
              <a:defRPr lang="en-US" sz="6200" b="1" cap="none" spc="0" dirty="0">
                <a:ln w="1905"/>
                <a:gradFill>
                  <a:gsLst>
                    <a:gs pos="0">
                      <a:schemeClr val="tx2">
                        <a:shade val="30000"/>
                        <a:satMod val="255000"/>
                      </a:schemeClr>
                    </a:gs>
                    <a:gs pos="58000">
                      <a:schemeClr val="tx2">
                        <a:tint val="90000"/>
                        <a:satMod val="300000"/>
                      </a:schemeClr>
                    </a:gs>
                    <a:gs pos="100000">
                      <a:schemeClr val="tx2">
                        <a:tint val="80000"/>
                        <a:satMod val="255000"/>
                      </a:schemeClr>
                    </a:gs>
                  </a:gsLst>
                  <a:lin ang="5400000"/>
                </a:gradFill>
                <a:effectLst>
                  <a:innerShdw blurRad="69850" dist="43180" dir="5400000">
                    <a:srgbClr val="000000">
                      <a:alpha val="65000"/>
                    </a:srgbClr>
                  </a:innerShdw>
                </a:effectLst>
              </a:defRPr>
            </a:lvl1pPr>
          </a:lstStyle>
          <a:p>
            <a:r>
              <a:rPr lang="en-US" smtClean="0"/>
              <a:t>Click to edit Master title style</a:t>
            </a:r>
            <a:endParaRPr lang="en-US" dirty="0"/>
          </a:p>
        </p:txBody>
      </p:sp>
      <p:sp>
        <p:nvSpPr>
          <p:cNvPr id="3" name="Rectangle 3"/>
          <p:cNvSpPr>
            <a:spLocks noGrp="1"/>
          </p:cNvSpPr>
          <p:nvPr>
            <p:ph type="body" idx="1"/>
          </p:nvPr>
        </p:nvSpPr>
        <p:spPr>
          <a:xfrm>
            <a:off x="777240" y="3948552"/>
            <a:ext cx="7589520" cy="1509712"/>
          </a:xfrm>
        </p:spPr>
        <p:txBody>
          <a:bodyPr anchor="t">
            <a:normAutofit/>
          </a:bodyPr>
          <a:lstStyle>
            <a:lvl1pPr indent="0" algn="ctr">
              <a:buNone/>
              <a:defRPr lang="en-US" sz="2200" b="0" smtClean="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Rectangle 4"/>
          <p:cNvSpPr>
            <a:spLocks noGrp="1"/>
          </p:cNvSpPr>
          <p:nvPr>
            <p:ph type="dt" sz="half" idx="10"/>
          </p:nvPr>
        </p:nvSpPr>
        <p:spPr>
          <a:xfrm>
            <a:off x="762000" y="5958840"/>
            <a:ext cx="2133600" cy="365760"/>
          </a:xfrm>
        </p:spPr>
        <p:txBody>
          <a:bodyPr/>
          <a:lstStyle/>
          <a:p>
            <a:fld id="{5A8F66B8-1816-4A91-BF7D-D38E0E412306}" type="datetimeFigureOut">
              <a:rPr lang="en-US" smtClean="0"/>
              <a:pPr/>
              <a:t>12/12/2011</a:t>
            </a:fld>
            <a:endParaRPr lang="en-US"/>
          </a:p>
        </p:txBody>
      </p:sp>
      <p:sp>
        <p:nvSpPr>
          <p:cNvPr id="5" name="Rectangle 5"/>
          <p:cNvSpPr>
            <a:spLocks noGrp="1"/>
          </p:cNvSpPr>
          <p:nvPr>
            <p:ph type="ftr" sz="quarter" idx="11"/>
          </p:nvPr>
        </p:nvSpPr>
        <p:spPr>
          <a:xfrm>
            <a:off x="3124200" y="5958840"/>
            <a:ext cx="2895600" cy="365760"/>
          </a:xfrm>
        </p:spPr>
        <p:txBody>
          <a:bodyPr/>
          <a:lstStyle/>
          <a:p>
            <a:endParaRPr lang="en-US"/>
          </a:p>
        </p:txBody>
      </p:sp>
      <p:sp>
        <p:nvSpPr>
          <p:cNvPr id="6" name="Rectangle 6"/>
          <p:cNvSpPr>
            <a:spLocks noGrp="1"/>
          </p:cNvSpPr>
          <p:nvPr>
            <p:ph type="sldNum" sz="quarter" idx="12"/>
          </p:nvPr>
        </p:nvSpPr>
        <p:spPr>
          <a:xfrm>
            <a:off x="6248400" y="5958840"/>
            <a:ext cx="2133600" cy="365760"/>
          </a:xfrm>
        </p:spPr>
        <p:txBody>
          <a:bodyPr/>
          <a:lstStyle/>
          <a:p>
            <a:fld id="{78953504-E3A8-45FA-92C0-C35A69968BD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smtClean="0"/>
              <a:t>Click to edit Master title style</a:t>
            </a:r>
            <a:endParaRPr lang="en-US"/>
          </a:p>
        </p:txBody>
      </p:sp>
      <p:sp>
        <p:nvSpPr>
          <p:cNvPr id="3" name="Rectangle 2"/>
          <p:cNvSpPr>
            <a:spLocks noGrp="1"/>
          </p:cNvSpPr>
          <p:nvPr>
            <p:ph sz="half" idx="1"/>
          </p:nvPr>
        </p:nvSpPr>
        <p:spPr>
          <a:xfrm>
            <a:off x="457200" y="1600200"/>
            <a:ext cx="4038600" cy="4525963"/>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3"/>
          <p:cNvSpPr>
            <a:spLocks noGrp="1"/>
          </p:cNvSpPr>
          <p:nvPr>
            <p:ph sz="half" idx="2"/>
          </p:nvPr>
        </p:nvSpPr>
        <p:spPr>
          <a:xfrm>
            <a:off x="4648200" y="1600200"/>
            <a:ext cx="4038600" cy="4525963"/>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Rectangle 5"/>
          <p:cNvSpPr>
            <a:spLocks noGrp="1"/>
          </p:cNvSpPr>
          <p:nvPr>
            <p:ph type="ftr" sz="quarter" idx="11"/>
          </p:nvPr>
        </p:nvSpPr>
        <p:spPr/>
        <p:txBody>
          <a:bodyPr/>
          <a:lstStyle/>
          <a:p>
            <a:endParaRPr lang="en-US"/>
          </a:p>
        </p:txBody>
      </p:sp>
      <p:sp>
        <p:nvSpPr>
          <p:cNvPr id="7" name="Rectangle 6"/>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Rectangle 1"/>
          <p:cNvSpPr>
            <a:spLocks noGrp="1"/>
          </p:cNvSpPr>
          <p:nvPr>
            <p:ph type="title"/>
          </p:nvPr>
        </p:nvSpPr>
        <p:spPr>
          <a:xfrm rot="16200000">
            <a:off x="-1965960" y="2785402"/>
            <a:ext cx="5760720" cy="914400"/>
          </a:xfrm>
        </p:spPr>
        <p:txBody>
          <a:bodyPr lIns="91440" rIns="91440" anchor="ctr">
            <a:noAutofit/>
          </a:bodyPr>
          <a:lstStyle>
            <a:lvl1pPr algn="ctr">
              <a:defRPr sz="3500"/>
            </a:lvl1pPr>
          </a:lstStyle>
          <a:p>
            <a:r>
              <a:rPr lang="en-US" smtClean="0"/>
              <a:t>Click to edit Master title style</a:t>
            </a:r>
            <a:endParaRPr lang="en-US" dirty="0"/>
          </a:p>
        </p:txBody>
      </p:sp>
      <p:sp>
        <p:nvSpPr>
          <p:cNvPr id="3" name="Rectangle 2"/>
          <p:cNvSpPr>
            <a:spLocks noGrp="1"/>
          </p:cNvSpPr>
          <p:nvPr>
            <p:ph type="body" idx="1"/>
          </p:nvPr>
        </p:nvSpPr>
        <p:spPr>
          <a:xfrm>
            <a:off x="1600200" y="547468"/>
            <a:ext cx="3383280" cy="639762"/>
          </a:xfrm>
          <a:prstGeom prst="roundRect">
            <a:avLst>
              <a:gd name="adj" fmla="val 6772"/>
            </a:avLst>
          </a:prstGeom>
          <a:solidFill>
            <a:schemeClr val="bg1">
              <a:alpha val="55000"/>
            </a:schemeClr>
          </a:solidFill>
          <a:ln w="12700">
            <a:solidFill>
              <a:schemeClr val="bg1"/>
            </a:solidFill>
          </a:ln>
        </p:spPr>
        <p:txBody>
          <a:bodyPr lIns="91440" tIns="91440" rIns="91440" bIns="91440" anchor="ctr">
            <a:noAutofit/>
          </a:bodyPr>
          <a:lstStyle>
            <a:lvl1pPr marL="0" indent="0" algn="l">
              <a:buNone/>
              <a:defRPr sz="1600" b="1"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Rectangle 3"/>
          <p:cNvSpPr>
            <a:spLocks noGrp="1"/>
          </p:cNvSpPr>
          <p:nvPr>
            <p:ph sz="half" idx="2"/>
          </p:nvPr>
        </p:nvSpPr>
        <p:spPr>
          <a:xfrm>
            <a:off x="1600200" y="1322362"/>
            <a:ext cx="3383280" cy="4800600"/>
          </a:xfrm>
        </p:spPr>
        <p:txBody>
          <a:bodyPr/>
          <a:lstStyle>
            <a:lvl1pPr>
              <a:defRPr sz="2000"/>
            </a:lvl1pPr>
            <a:lvl2pPr>
              <a:defRPr sz="19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a:spLocks noGrp="1"/>
          </p:cNvSpPr>
          <p:nvPr>
            <p:ph type="body" sz="quarter" idx="3"/>
          </p:nvPr>
        </p:nvSpPr>
        <p:spPr>
          <a:xfrm>
            <a:off x="5128846" y="547468"/>
            <a:ext cx="3383280" cy="639762"/>
          </a:xfrm>
          <a:prstGeom prst="roundRect">
            <a:avLst>
              <a:gd name="adj" fmla="val 5673"/>
            </a:avLst>
          </a:prstGeom>
          <a:solidFill>
            <a:schemeClr val="bg1">
              <a:alpha val="55000"/>
            </a:schemeClr>
          </a:solidFill>
          <a:ln w="12700">
            <a:solidFill>
              <a:schemeClr val="bg1"/>
            </a:solidFill>
          </a:ln>
        </p:spPr>
        <p:txBody>
          <a:bodyPr lIns="91440" tIns="91440" rIns="91440" bIns="91440" anchor="ctr">
            <a:noAutofit/>
          </a:bodyPr>
          <a:lstStyle>
            <a:lvl1pPr marL="0" indent="0" algn="l">
              <a:buNone/>
              <a:defRPr sz="1600" b="1"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Rectangle 5"/>
          <p:cNvSpPr>
            <a:spLocks noGrp="1"/>
          </p:cNvSpPr>
          <p:nvPr>
            <p:ph sz="quarter" idx="4"/>
          </p:nvPr>
        </p:nvSpPr>
        <p:spPr>
          <a:xfrm>
            <a:off x="5128846" y="1322362"/>
            <a:ext cx="3383280" cy="4800600"/>
          </a:xfrm>
        </p:spPr>
        <p:txBody>
          <a:bodyPr/>
          <a:lstStyle>
            <a:lvl1pPr>
              <a:defRPr sz="2000"/>
            </a:lvl1pPr>
            <a:lvl2pPr>
              <a:defRPr sz="19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8" name="Rectangle 7"/>
          <p:cNvSpPr>
            <a:spLocks noGrp="1"/>
          </p:cNvSpPr>
          <p:nvPr>
            <p:ph type="ftr" sz="quarter" idx="11"/>
          </p:nvPr>
        </p:nvSpPr>
        <p:spPr/>
        <p:txBody>
          <a:bodyPr/>
          <a:lstStyle/>
          <a:p>
            <a:endParaRPr lang="en-US"/>
          </a:p>
        </p:txBody>
      </p:sp>
      <p:sp>
        <p:nvSpPr>
          <p:cNvPr id="9" name="Rectangle 8"/>
          <p:cNvSpPr>
            <a:spLocks noGrp="1"/>
          </p:cNvSpPr>
          <p:nvPr>
            <p:ph type="sldNum" sz="quarter" idx="12"/>
          </p:nvPr>
        </p:nvSpPr>
        <p:spPr>
          <a:xfrm>
            <a:off x="6553200" y="6214404"/>
            <a:ext cx="2133600" cy="365760"/>
          </a:xfrm>
        </p:spPr>
        <p:txBody>
          <a:bodyPr/>
          <a:lstStyle/>
          <a:p>
            <a:fld id="{78953504-E3A8-45FA-92C0-C35A69968BD0}"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lvl1pPr>
              <a:defRPr lang="en-US"/>
            </a:lvl1pPr>
          </a:lstStyle>
          <a:p>
            <a:r>
              <a:rPr lang="en-US" smtClean="0"/>
              <a:t>Click to edit Master title style</a:t>
            </a:r>
            <a:endParaRPr lang="en-US"/>
          </a:p>
        </p:txBody>
      </p:sp>
      <p:sp>
        <p:nvSpPr>
          <p:cNvPr id="3" name="Rectangle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4" name="Rectangle 4"/>
          <p:cNvSpPr>
            <a:spLocks noGrp="1"/>
          </p:cNvSpPr>
          <p:nvPr>
            <p:ph type="ftr" sz="quarter" idx="11"/>
          </p:nvPr>
        </p:nvSpPr>
        <p:spPr/>
        <p:txBody>
          <a:bodyPr/>
          <a:lstStyle/>
          <a:p>
            <a:endParaRPr lang="en-US"/>
          </a:p>
        </p:txBody>
      </p:sp>
      <p:sp>
        <p:nvSpPr>
          <p:cNvPr id="5" name="Rectangle 5"/>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3" name="Rectangle 3"/>
          <p:cNvSpPr>
            <a:spLocks noGrp="1"/>
          </p:cNvSpPr>
          <p:nvPr>
            <p:ph type="ftr" sz="quarter" idx="11"/>
          </p:nvPr>
        </p:nvSpPr>
        <p:spPr/>
        <p:txBody>
          <a:bodyPr/>
          <a:lstStyle/>
          <a:p>
            <a:endParaRPr lang="en-US"/>
          </a:p>
        </p:txBody>
      </p:sp>
      <p:sp>
        <p:nvSpPr>
          <p:cNvPr id="4" name="Rectangle 4"/>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a:spLocks noGrp="1"/>
          </p:cNvSpPr>
          <p:nvPr>
            <p:ph type="title"/>
          </p:nvPr>
        </p:nvSpPr>
        <p:spPr>
          <a:xfrm rot="16200000">
            <a:off x="-1828801" y="2888565"/>
            <a:ext cx="5486400" cy="914400"/>
          </a:xfrm>
        </p:spPr>
        <p:txBody>
          <a:bodyPr anchor="b">
            <a:normAutofit/>
            <a:scene3d>
              <a:camera prst="orthographicFront"/>
              <a:lightRig rig="soft" dir="t">
                <a:rot lat="0" lon="0" rev="2100000"/>
              </a:lightRig>
            </a:scene3d>
            <a:sp3d prstMaterial="matte"/>
          </a:bodyPr>
          <a:lstStyle>
            <a:lvl1pPr algn="l">
              <a:defRPr sz="2800" b="1">
                <a:solidFill>
                  <a:schemeClr val="tx2"/>
                </a:solidFill>
                <a:effectLst/>
              </a:defRPr>
            </a:lvl1pPr>
          </a:lstStyle>
          <a:p>
            <a:r>
              <a:rPr lang="en-US" smtClean="0"/>
              <a:t>Click to edit Master title style</a:t>
            </a:r>
            <a:endParaRPr lang="en-US" dirty="0"/>
          </a:p>
        </p:txBody>
      </p:sp>
      <p:sp>
        <p:nvSpPr>
          <p:cNvPr id="3" name="Rectangle 2"/>
          <p:cNvSpPr>
            <a:spLocks noGrp="1"/>
          </p:cNvSpPr>
          <p:nvPr>
            <p:ph idx="1"/>
          </p:nvPr>
        </p:nvSpPr>
        <p:spPr>
          <a:xfrm>
            <a:off x="2590800" y="602566"/>
            <a:ext cx="5943600" cy="54864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3"/>
          <p:cNvSpPr>
            <a:spLocks noGrp="1"/>
          </p:cNvSpPr>
          <p:nvPr>
            <p:ph type="body" sz="half" idx="2"/>
          </p:nvPr>
        </p:nvSpPr>
        <p:spPr>
          <a:xfrm rot="16200000">
            <a:off x="-859303" y="2888566"/>
            <a:ext cx="5486400" cy="914400"/>
          </a:xfrm>
        </p:spPr>
        <p:txBody>
          <a:bodyPr lIns="91440" rIns="91440"/>
          <a:lstStyle>
            <a:lvl1pPr marL="0" indent="0" algn="l">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Rectangle 5"/>
          <p:cNvSpPr>
            <a:spLocks noGrp="1"/>
          </p:cNvSpPr>
          <p:nvPr>
            <p:ph type="ftr" sz="quarter" idx="11"/>
          </p:nvPr>
        </p:nvSpPr>
        <p:spPr/>
        <p:txBody>
          <a:bodyPr/>
          <a:lstStyle/>
          <a:p>
            <a:endParaRPr lang="en-US"/>
          </a:p>
        </p:txBody>
      </p:sp>
      <p:sp>
        <p:nvSpPr>
          <p:cNvPr id="7" name="Rectangle 6"/>
          <p:cNvSpPr>
            <a:spLocks noGrp="1"/>
          </p:cNvSpPr>
          <p:nvPr>
            <p:ph type="sldNum" sz="quarter" idx="12"/>
          </p:nvPr>
        </p:nvSpPr>
        <p:spPr>
          <a:xfrm>
            <a:off x="6553200" y="6214404"/>
            <a:ext cx="2133600" cy="365760"/>
          </a:xfrm>
        </p:spPr>
        <p:txBody>
          <a:bodyPr/>
          <a:lstStyle/>
          <a:p>
            <a:fld id="{78953504-E3A8-45FA-92C0-C35A69968BD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ounded Rectangle 7"/>
          <p:cNvSpPr/>
          <p:nvPr/>
        </p:nvSpPr>
        <p:spPr>
          <a:xfrm>
            <a:off x="4740812" y="794822"/>
            <a:ext cx="3960051" cy="5294376"/>
          </a:xfrm>
          <a:prstGeom prst="roundRect">
            <a:avLst>
              <a:gd name="adj" fmla="val 3541"/>
            </a:avLst>
          </a:prstGeom>
          <a:solidFill>
            <a:srgbClr val="FFFFFF">
              <a:alpha val="40000"/>
            </a:srgb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p:cNvSpPr>
            <a:spLocks noGrp="1"/>
          </p:cNvSpPr>
          <p:nvPr>
            <p:ph type="title"/>
          </p:nvPr>
        </p:nvSpPr>
        <p:spPr>
          <a:xfrm>
            <a:off x="5277728" y="3501743"/>
            <a:ext cx="3200400" cy="1143000"/>
          </a:xfrm>
        </p:spPr>
        <p:txBody>
          <a:bodyPr anchor="t">
            <a:noAutofit/>
            <a:scene3d>
              <a:camera prst="orthographicFront"/>
              <a:lightRig rig="soft" dir="t">
                <a:rot lat="0" lon="0" rev="2100000"/>
              </a:lightRig>
            </a:scene3d>
            <a:sp3d prstMaterial="matte"/>
          </a:bodyPr>
          <a:lstStyle>
            <a:lvl1pPr algn="ctr">
              <a:buNone/>
              <a:defRPr sz="2600" b="1">
                <a:solidFill>
                  <a:schemeClr val="tx2"/>
                </a:solidFill>
                <a:effectLst/>
              </a:defRPr>
            </a:lvl1pPr>
          </a:lstStyle>
          <a:p>
            <a:r>
              <a:rPr lang="en-US" smtClean="0"/>
              <a:t>Click to edit Master title style</a:t>
            </a:r>
            <a:endParaRPr lang="en-US" dirty="0"/>
          </a:p>
        </p:txBody>
      </p:sp>
      <p:sp>
        <p:nvSpPr>
          <p:cNvPr id="3" name="Rectangle 3"/>
          <p:cNvSpPr>
            <a:spLocks noGrp="1"/>
          </p:cNvSpPr>
          <p:nvPr>
            <p:ph type="pic" idx="1"/>
          </p:nvPr>
        </p:nvSpPr>
        <p:spPr>
          <a:xfrm>
            <a:off x="527537" y="821202"/>
            <a:ext cx="4550899" cy="5215597"/>
          </a:xfrm>
          <a:prstGeom prst="roundRect">
            <a:avLst>
              <a:gd name="adj" fmla="val 622"/>
            </a:avLst>
          </a:prstGeom>
          <a:solidFill>
            <a:schemeClr val="bg1">
              <a:lumMod val="85000"/>
            </a:schemeClr>
          </a:solidFill>
          <a:ln w="101600">
            <a:solidFill>
              <a:srgbClr val="FFFFFF"/>
            </a:solidFill>
            <a:miter lim="800000"/>
          </a:ln>
          <a:effectLst>
            <a:outerShdw blurRad="65000" dist="25000" dir="5400000" algn="t" rotWithShape="0">
              <a:schemeClr val="bg2">
                <a:shade val="30000"/>
                <a:satMod val="250000"/>
                <a:alpha val="85000"/>
              </a:schemeClr>
            </a:outerShdw>
          </a:effectLst>
          <a:scene3d>
            <a:camera prst="orthographicFront"/>
            <a:lightRig rig="soft" dir="t">
              <a:rot lat="0" lon="0" rev="20100000"/>
            </a:lightRig>
          </a:scene3d>
          <a:sp3d contourW="3810">
            <a:bevelT w="95250" h="25400"/>
            <a:contourClr>
              <a:schemeClr val="bg2">
                <a:shade val="45000"/>
                <a:satMod val="145000"/>
              </a:schemeClr>
            </a:contourClr>
          </a:sp3d>
        </p:spPr>
        <p:style>
          <a:lnRef idx="3">
            <a:schemeClr val="lt1"/>
          </a:lnRef>
          <a:fillRef idx="1">
            <a:schemeClr val="accent6"/>
          </a:fillRef>
          <a:effectRef idx="1">
            <a:schemeClr val="accent6"/>
          </a:effectRef>
          <a:fontRef idx="minor">
            <a:schemeClr val="lt1"/>
          </a:fontRef>
        </p:style>
        <p:txBody>
          <a:bodyPr/>
          <a:lstStyle>
            <a:lvl1pPr>
              <a:buNone/>
              <a:defRPr sz="3200">
                <a:solidFill>
                  <a:schemeClr val="tx1"/>
                </a:solidFill>
              </a:defRPr>
            </a:lvl1pPr>
          </a:lstStyle>
          <a:p>
            <a:r>
              <a:rPr lang="en-US" sz="2000" smtClean="0"/>
              <a:t>Click icon to add picture</a:t>
            </a:r>
            <a:endParaRPr lang="en-US" sz="2000" dirty="0"/>
          </a:p>
        </p:txBody>
      </p:sp>
      <p:sp>
        <p:nvSpPr>
          <p:cNvPr id="4" name="Rectangle 4"/>
          <p:cNvSpPr>
            <a:spLocks noGrp="1"/>
          </p:cNvSpPr>
          <p:nvPr>
            <p:ph type="body" sz="half" idx="2"/>
          </p:nvPr>
        </p:nvSpPr>
        <p:spPr>
          <a:xfrm>
            <a:off x="5277728" y="1600200"/>
            <a:ext cx="3200400" cy="1825343"/>
          </a:xfrm>
        </p:spPr>
        <p:txBody>
          <a:bodyPr bIns="0" anchor="b">
            <a:normAutofit/>
          </a:bodyPr>
          <a:lstStyle>
            <a:lvl1pPr marL="0" marR="0" indent="0" algn="ctr">
              <a:buFontTx/>
              <a:buNone/>
              <a:defRPr sz="1300">
                <a:solidFill>
                  <a:schemeClr val="tx1">
                    <a:tint val="95000"/>
                  </a:schemeClr>
                </a:solidFill>
              </a:defRPr>
            </a:lvl1pPr>
            <a:lvl2pPr marL="460375" marR="0" indent="-112713">
              <a:buFontTx/>
              <a:buNone/>
              <a:defRPr sz="1200"/>
            </a:lvl2pPr>
            <a:lvl3pPr marL="914400" marR="0" indent="-117475">
              <a:buFontTx/>
              <a:buNone/>
              <a:defRPr sz="1000"/>
            </a:lvl3pPr>
            <a:lvl4pPr marL="1316038" marR="0" indent="-112713">
              <a:buFontTx/>
              <a:buNone/>
              <a:defRPr sz="900"/>
            </a:lvl4pPr>
            <a:lvl5pPr marL="1711325" marR="0" indent="-117475">
              <a:buFontTx/>
              <a:buNone/>
              <a:defRPr sz="900"/>
            </a:lvl5pPr>
          </a:lstStyle>
          <a:p>
            <a:pPr lvl="0"/>
            <a:r>
              <a:rPr lang="en-US" smtClean="0"/>
              <a:t>Click to edit Master text styles</a:t>
            </a:r>
          </a:p>
        </p:txBody>
      </p:sp>
      <p:sp>
        <p:nvSpPr>
          <p:cNvPr id="5" name="Rectangle 5"/>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Rectangle 6"/>
          <p:cNvSpPr>
            <a:spLocks noGrp="1"/>
          </p:cNvSpPr>
          <p:nvPr>
            <p:ph type="ftr" sz="quarter" idx="11"/>
          </p:nvPr>
        </p:nvSpPr>
        <p:spPr/>
        <p:txBody>
          <a:bodyPr/>
          <a:lstStyle/>
          <a:p>
            <a:endParaRPr lang="en-US"/>
          </a:p>
        </p:txBody>
      </p:sp>
      <p:sp>
        <p:nvSpPr>
          <p:cNvPr id="7" name="Rectangle 7"/>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838200" y="2114550"/>
            <a:ext cx="7924800" cy="1771650"/>
          </a:xfrm>
        </p:spPr>
        <p:txBody>
          <a:bodyPr>
            <a:noAutofit/>
          </a:bodyPr>
          <a:lstStyle>
            <a:lvl1pPr algn="r">
              <a:defRPr sz="6000" cap="all" baseline="0">
                <a:solidFill>
                  <a:schemeClr val="tx1"/>
                </a:solidFill>
              </a:defRPr>
            </a:lvl1pPr>
          </a:lstStyle>
          <a:p>
            <a:r>
              <a:rPr lang="en-US" smtClean="0"/>
              <a:t>Click to edit Master title style</a:t>
            </a:r>
            <a:endParaRPr/>
          </a:p>
        </p:txBody>
      </p:sp>
      <p:sp>
        <p:nvSpPr>
          <p:cNvPr id="3" name="Subtitle 2"/>
          <p:cNvSpPr>
            <a:spLocks noGrp="1"/>
          </p:cNvSpPr>
          <p:nvPr>
            <p:ph type="subTitle" idx="1"/>
          </p:nvPr>
        </p:nvSpPr>
        <p:spPr>
          <a:xfrm>
            <a:off x="838200" y="3886200"/>
            <a:ext cx="7924800" cy="1219200"/>
          </a:xfrm>
        </p:spPr>
        <p:txBody>
          <a:bodyPr>
            <a:normAutofit/>
          </a:bodyPr>
          <a:lstStyle>
            <a:lvl1pPr marL="0" indent="0" algn="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53504-E3A8-45FA-92C0-C35A69968BD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53504-E3A8-45FA-92C0-C35A69968BD0}" type="slidenum">
              <a:rPr lang="en-US" smtClean="0"/>
              <a:pPr/>
              <a:t>‹#›</a:t>
            </a:fld>
            <a:endParaRPr lang="en-US"/>
          </a:p>
        </p:txBody>
      </p:sp>
      <p:sp>
        <p:nvSpPr>
          <p:cNvPr id="7" name="TextBox 6"/>
          <p:cNvSpPr txBox="1"/>
          <p:nvPr/>
        </p:nvSpPr>
        <p:spPr>
          <a:xfrm rot="13549715">
            <a:off x="8120300" y="5774378"/>
            <a:ext cx="990600" cy="1323439"/>
          </a:xfrm>
          <a:prstGeom prst="rect">
            <a:avLst/>
          </a:prstGeom>
          <a:noFill/>
        </p:spPr>
        <p:txBody>
          <a:bodyPr wrap="square" rtlCol="0">
            <a:spAutoFit/>
          </a:bodyPr>
          <a:lstStyle/>
          <a:p>
            <a:r>
              <a:rPr sz="8000">
                <a:gradFill>
                  <a:gsLst>
                    <a:gs pos="0">
                      <a:schemeClr val="accent2">
                        <a:lumMod val="75000"/>
                      </a:schemeClr>
                    </a:gs>
                    <a:gs pos="50000">
                      <a:schemeClr val="accent2">
                        <a:lumMod val="40000"/>
                        <a:lumOff val="60000"/>
                      </a:schemeClr>
                    </a:gs>
                    <a:gs pos="100000">
                      <a:schemeClr val="bg2">
                        <a:lumMod val="20000"/>
                        <a:lumOff val="80000"/>
                      </a:schemeClr>
                    </a:gs>
                  </a:gsLst>
                  <a:lin ang="5400000" scaled="0"/>
                </a:gradFill>
                <a:sym typeface="Wingdings"/>
              </a:rPr>
              <a:t></a:t>
            </a:r>
            <a:endParaRPr sz="8000">
              <a:gradFill>
                <a:gsLst>
                  <a:gs pos="0">
                    <a:schemeClr val="accent2">
                      <a:lumMod val="75000"/>
                    </a:schemeClr>
                  </a:gs>
                  <a:gs pos="50000">
                    <a:schemeClr val="accent2">
                      <a:lumMod val="40000"/>
                      <a:lumOff val="60000"/>
                    </a:schemeClr>
                  </a:gs>
                  <a:gs pos="100000">
                    <a:schemeClr val="bg2">
                      <a:lumMod val="20000"/>
                      <a:lumOff val="80000"/>
                    </a:schemeClr>
                  </a:gs>
                </a:gsLst>
                <a:lin ang="5400000" scaled="0"/>
              </a:gradFil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133600"/>
            <a:ext cx="7772400" cy="1362075"/>
          </a:xfrm>
        </p:spPr>
        <p:txBody>
          <a:bodyPr anchor="b" anchorCtr="0"/>
          <a:lstStyle>
            <a:lvl1pPr algn="r">
              <a:defRPr sz="3600" b="0" i="0" cap="all"/>
            </a:lvl1pPr>
          </a:lstStyle>
          <a:p>
            <a:r>
              <a:rPr lang="en-US" smtClean="0"/>
              <a:t>Click to edit Master title style</a:t>
            </a:r>
            <a:endParaRPr/>
          </a:p>
        </p:txBody>
      </p:sp>
      <p:sp>
        <p:nvSpPr>
          <p:cNvPr id="3" name="Text Placeholder 2"/>
          <p:cNvSpPr>
            <a:spLocks noGrp="1"/>
          </p:cNvSpPr>
          <p:nvPr>
            <p:ph type="body" idx="1"/>
          </p:nvPr>
        </p:nvSpPr>
        <p:spPr>
          <a:xfrm>
            <a:off x="722313" y="3505200"/>
            <a:ext cx="7772400" cy="901700"/>
          </a:xfrm>
        </p:spPr>
        <p:txBody>
          <a:bodyPr anchor="t" anchorCtr="0"/>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53504-E3A8-45FA-92C0-C35A69968BD0}" type="slidenum">
              <a:rPr lang="en-US" smtClean="0"/>
              <a:pPr/>
              <a:t>‹#›</a:t>
            </a:fld>
            <a:endParaRPr lang="en-US"/>
          </a:p>
        </p:txBody>
      </p:sp>
      <p:sp>
        <p:nvSpPr>
          <p:cNvPr id="7" name="TextBox 6"/>
          <p:cNvSpPr txBox="1"/>
          <p:nvPr/>
        </p:nvSpPr>
        <p:spPr>
          <a:xfrm rot="2783796">
            <a:off x="6232" y="-270992"/>
            <a:ext cx="990600" cy="1323439"/>
          </a:xfrm>
          <a:prstGeom prst="rect">
            <a:avLst/>
          </a:prstGeom>
          <a:noFill/>
        </p:spPr>
        <p:txBody>
          <a:bodyPr wrap="square" rtlCol="0">
            <a:spAutoFit/>
          </a:bodyPr>
          <a:lstStyle/>
          <a:p>
            <a:r>
              <a:rPr sz="8000">
                <a:gradFill>
                  <a:gsLst>
                    <a:gs pos="0">
                      <a:schemeClr val="accent2">
                        <a:lumMod val="75000"/>
                      </a:schemeClr>
                    </a:gs>
                    <a:gs pos="50000">
                      <a:schemeClr val="accent2">
                        <a:lumMod val="40000"/>
                        <a:lumOff val="60000"/>
                      </a:schemeClr>
                    </a:gs>
                    <a:gs pos="100000">
                      <a:schemeClr val="bg2">
                        <a:lumMod val="20000"/>
                        <a:lumOff val="80000"/>
                      </a:schemeClr>
                    </a:gs>
                  </a:gsLst>
                  <a:lin ang="5400000" scaled="0"/>
                </a:gradFill>
                <a:sym typeface="Wingdings"/>
              </a:rPr>
              <a:t></a:t>
            </a:r>
            <a:endParaRPr sz="8000">
              <a:gradFill>
                <a:gsLst>
                  <a:gs pos="0">
                    <a:schemeClr val="accent2">
                      <a:lumMod val="75000"/>
                    </a:schemeClr>
                  </a:gs>
                  <a:gs pos="50000">
                    <a:schemeClr val="accent2">
                      <a:lumMod val="40000"/>
                      <a:lumOff val="60000"/>
                    </a:schemeClr>
                  </a:gs>
                  <a:gs pos="100000">
                    <a:schemeClr val="bg2">
                      <a:lumMod val="20000"/>
                      <a:lumOff val="80000"/>
                    </a:schemeClr>
                  </a:gs>
                </a:gsLst>
                <a:lin ang="5400000" scaled="0"/>
              </a:gradFil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2133600" y="1600200"/>
            <a:ext cx="3200400" cy="4525963"/>
          </a:xfrm>
        </p:spPr>
        <p:txBody>
          <a:bodyPr>
            <a:normAutofit/>
          </a:bodyPr>
          <a:lstStyle>
            <a:lvl1pPr>
              <a:defRPr sz="18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486400" y="1600200"/>
            <a:ext cx="3200400" cy="4525963"/>
          </a:xfrm>
        </p:spPr>
        <p:txBody>
          <a:bodyPr>
            <a:normAutofit/>
          </a:bodyPr>
          <a:lstStyle>
            <a:lvl1pPr>
              <a:defRPr sz="18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2133600" y="1515035"/>
            <a:ext cx="3200400" cy="639762"/>
          </a:xfrm>
        </p:spPr>
        <p:txBody>
          <a:bodyPr anchor="ctr" anchorCtr="0">
            <a:normAutofit/>
          </a:bodyPr>
          <a:lstStyle>
            <a:lvl1pPr marL="0" indent="0" algn="ctr">
              <a:buNone/>
              <a:defRPr sz="2000" b="0">
                <a:solidFill>
                  <a:schemeClr val="bg2">
                    <a:lumMod val="20000"/>
                    <a:lumOff val="8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133600" y="2285999"/>
            <a:ext cx="3200400" cy="3840163"/>
          </a:xfrm>
        </p:spPr>
        <p:txBody>
          <a:bodyPr>
            <a:normAutofit/>
          </a:bodyPr>
          <a:lstStyle>
            <a:lvl1pPr>
              <a:defRPr sz="18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486400" y="1515035"/>
            <a:ext cx="3200400" cy="639762"/>
          </a:xfrm>
        </p:spPr>
        <p:txBody>
          <a:bodyPr anchor="ctr" anchorCtr="0">
            <a:normAutofit/>
          </a:bodyPr>
          <a:lstStyle>
            <a:lvl1pPr marL="0" indent="0" algn="ctr">
              <a:buNone/>
              <a:defRPr sz="2000" b="0">
                <a:solidFill>
                  <a:schemeClr val="bg2">
                    <a:lumMod val="20000"/>
                    <a:lumOff val="80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486400" y="2285999"/>
            <a:ext cx="3200400" cy="3840163"/>
          </a:xfrm>
        </p:spPr>
        <p:txBody>
          <a:bodyPr>
            <a:normAutofit/>
          </a:bodyPr>
          <a:lstStyle>
            <a:lvl1pPr>
              <a:defRPr sz="18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953504-E3A8-45FA-92C0-C35A69968BD0}" type="slidenum">
              <a:rPr lang="en-US" smtClean="0"/>
              <a:pPr/>
              <a:t>‹#›</a:t>
            </a:fld>
            <a:endParaRPr lang="en-US"/>
          </a:p>
        </p:txBody>
      </p:sp>
      <p:sp>
        <p:nvSpPr>
          <p:cNvPr id="5" name="TextBox 4"/>
          <p:cNvSpPr txBox="1"/>
          <p:nvPr/>
        </p:nvSpPr>
        <p:spPr>
          <a:xfrm rot="13549715">
            <a:off x="8120300" y="5774378"/>
            <a:ext cx="990600" cy="1323439"/>
          </a:xfrm>
          <a:prstGeom prst="rect">
            <a:avLst/>
          </a:prstGeom>
          <a:noFill/>
        </p:spPr>
        <p:txBody>
          <a:bodyPr wrap="square" rtlCol="0">
            <a:spAutoFit/>
          </a:bodyPr>
          <a:lstStyle/>
          <a:p>
            <a:r>
              <a:rPr sz="8000">
                <a:gradFill>
                  <a:gsLst>
                    <a:gs pos="0">
                      <a:schemeClr val="accent2">
                        <a:lumMod val="75000"/>
                      </a:schemeClr>
                    </a:gs>
                    <a:gs pos="50000">
                      <a:schemeClr val="accent2">
                        <a:lumMod val="40000"/>
                        <a:lumOff val="60000"/>
                      </a:schemeClr>
                    </a:gs>
                    <a:gs pos="100000">
                      <a:schemeClr val="bg2">
                        <a:lumMod val="20000"/>
                        <a:lumOff val="80000"/>
                      </a:schemeClr>
                    </a:gs>
                  </a:gsLst>
                  <a:lin ang="5400000" scaled="0"/>
                </a:gradFill>
                <a:sym typeface="Wingdings 2"/>
              </a:rPr>
              <a:t></a:t>
            </a:r>
            <a:endParaRPr sz="8000">
              <a:gradFill>
                <a:gsLst>
                  <a:gs pos="0">
                    <a:schemeClr val="accent2">
                      <a:lumMod val="75000"/>
                    </a:schemeClr>
                  </a:gs>
                  <a:gs pos="50000">
                    <a:schemeClr val="accent2">
                      <a:lumMod val="40000"/>
                      <a:lumOff val="60000"/>
                    </a:schemeClr>
                  </a:gs>
                  <a:gs pos="100000">
                    <a:schemeClr val="bg2">
                      <a:lumMod val="20000"/>
                      <a:lumOff val="80000"/>
                    </a:schemeClr>
                  </a:gs>
                </a:gsLst>
                <a:lin ang="5400000" scaled="0"/>
              </a:gra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5153" y="273050"/>
            <a:ext cx="2680447" cy="1162050"/>
          </a:xfrm>
        </p:spPr>
        <p:txBody>
          <a:bodyPr anchor="b"/>
          <a:lstStyle>
            <a:lvl1pPr algn="l">
              <a:defRPr sz="2400" b="0"/>
            </a:lvl1pPr>
          </a:lstStyle>
          <a:p>
            <a:r>
              <a:rPr lang="en-US" smtClean="0"/>
              <a:t>Click to edit Master title style</a:t>
            </a:r>
            <a:endParaRPr/>
          </a:p>
        </p:txBody>
      </p:sp>
      <p:sp>
        <p:nvSpPr>
          <p:cNvPr id="3" name="Content Placeholder 2"/>
          <p:cNvSpPr>
            <a:spLocks noGrp="1"/>
          </p:cNvSpPr>
          <p:nvPr>
            <p:ph idx="1"/>
          </p:nvPr>
        </p:nvSpPr>
        <p:spPr>
          <a:xfrm>
            <a:off x="3575049" y="914400"/>
            <a:ext cx="5338763" cy="4799013"/>
          </a:xfrm>
        </p:spPr>
        <p:txBody>
          <a:bodyPr>
            <a:normAutofit/>
          </a:bodyPr>
          <a:lstStyle>
            <a:lvl1pPr>
              <a:defRPr sz="2000"/>
            </a:lvl1pPr>
            <a:lvl2pPr>
              <a:defRPr sz="1800"/>
            </a:lvl2pPr>
            <a:lvl3pPr>
              <a:defRPr sz="1600">
                <a:solidFill>
                  <a:schemeClr val="tx2"/>
                </a:solidFill>
              </a:defRPr>
            </a:lvl3pPr>
            <a:lvl4pPr>
              <a:defRPr sz="1600">
                <a:solidFill>
                  <a:schemeClr val="accent1">
                    <a:lumMod val="50000"/>
                  </a:schemeClr>
                </a:solidFill>
              </a:defRPr>
            </a:lvl4pPr>
            <a:lvl5pPr>
              <a:defRPr sz="1600">
                <a:solidFill>
                  <a:schemeClr val="accent4">
                    <a:lumMod val="50000"/>
                  </a:schemeClr>
                </a:solidFill>
              </a:defRPr>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215153" y="1905001"/>
            <a:ext cx="2223247" cy="4037012"/>
          </a:xfrm>
        </p:spPr>
        <p:txBody>
          <a:bodyPr/>
          <a:lstStyle>
            <a:lvl1pPr marL="0" indent="0">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21341" y="6539753"/>
            <a:ext cx="1828800" cy="228600"/>
          </a:xfrm>
        </p:spPr>
        <p:txBody>
          <a:bodyPr/>
          <a:lstStyle/>
          <a:p>
            <a:fld id="{5A8F66B8-1816-4A91-BF7D-D38E0E412306}" type="datetimeFigureOut">
              <a:rPr lang="en-US" smtClean="0"/>
              <a:pPr/>
              <a:t>12/12/2011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953504-E3A8-45FA-92C0-C35A69968BD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274320"/>
            <a:ext cx="2679192" cy="1161288"/>
          </a:xfrm>
        </p:spPr>
        <p:txBody>
          <a:bodyPr anchor="b"/>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219456" y="1901952"/>
            <a:ext cx="2221992" cy="4041648"/>
          </a:xfrm>
        </p:spPr>
        <p:txBody>
          <a:bodyPr/>
          <a:lstStyle>
            <a:lvl1pPr marL="0" indent="0">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953504-E3A8-45FA-92C0-C35A69968BD0}" type="slidenum">
              <a:rPr lang="en-US" smtClean="0"/>
              <a:pPr/>
              <a:t>‹#›</a:t>
            </a:fld>
            <a:endParaRPr lang="en-US"/>
          </a:p>
        </p:txBody>
      </p:sp>
      <p:sp>
        <p:nvSpPr>
          <p:cNvPr id="8" name="Rectangle 7"/>
          <p:cNvSpPr/>
          <p:nvPr/>
        </p:nvSpPr>
        <p:spPr>
          <a:xfrm>
            <a:off x="3575304" y="914400"/>
            <a:ext cx="5340096" cy="48006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algn="ctr"/>
            <a:endParaRPr/>
          </a:p>
        </p:txBody>
      </p:sp>
      <p:sp>
        <p:nvSpPr>
          <p:cNvPr id="3" name="Picture Placeholder 2"/>
          <p:cNvSpPr>
            <a:spLocks noGrp="1"/>
          </p:cNvSpPr>
          <p:nvPr>
            <p:ph type="pic" idx="1"/>
          </p:nvPr>
        </p:nvSpPr>
        <p:spPr>
          <a:xfrm>
            <a:off x="3895344" y="1234440"/>
            <a:ext cx="4700016" cy="416052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sp>
        <p:nvSpPr>
          <p:cNvPr id="2" name="Title 1"/>
          <p:cNvSpPr>
            <a:spLocks noGrp="1"/>
          </p:cNvSpPr>
          <p:nvPr>
            <p:ph type="title"/>
          </p:nvPr>
        </p:nvSpPr>
        <p:spPr>
          <a:xfrm>
            <a:off x="1908810" y="4828310"/>
            <a:ext cx="6780213" cy="640080"/>
          </a:xfrm>
        </p:spPr>
        <p:txBody>
          <a:bodyPr anchor="b"/>
          <a:lstStyle>
            <a:lvl1pPr algn="r">
              <a:defRPr sz="2400" b="0"/>
            </a:lvl1pPr>
          </a:lstStyle>
          <a:p>
            <a:r>
              <a:rPr lang="en-US" smtClean="0"/>
              <a:t>Click to edit Master title style</a:t>
            </a:r>
            <a:endParaRPr/>
          </a:p>
        </p:txBody>
      </p:sp>
      <p:sp>
        <p:nvSpPr>
          <p:cNvPr id="4" name="Text Placeholder 3"/>
          <p:cNvSpPr>
            <a:spLocks noGrp="1"/>
          </p:cNvSpPr>
          <p:nvPr>
            <p:ph type="body" sz="half" idx="2"/>
          </p:nvPr>
        </p:nvSpPr>
        <p:spPr>
          <a:xfrm>
            <a:off x="1908811" y="5486400"/>
            <a:ext cx="6780212" cy="640358"/>
          </a:xfrm>
        </p:spPr>
        <p:txBody>
          <a:bodyPr/>
          <a:lstStyle>
            <a:lvl1pPr marL="0" indent="0" algn="r">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953504-E3A8-45FA-92C0-C35A69968BD0}" type="slidenum">
              <a:rPr lang="en-US" smtClean="0"/>
              <a:pPr/>
              <a:t>‹#›</a:t>
            </a:fld>
            <a:endParaRPr lang="en-US"/>
          </a:p>
        </p:txBody>
      </p:sp>
      <p:sp>
        <p:nvSpPr>
          <p:cNvPr id="8" name="Rectangle 7"/>
          <p:cNvSpPr/>
          <p:nvPr/>
        </p:nvSpPr>
        <p:spPr>
          <a:xfrm>
            <a:off x="550863" y="685800"/>
            <a:ext cx="8138160" cy="384048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Picture Placeholder 2"/>
          <p:cNvSpPr>
            <a:spLocks noGrp="1"/>
          </p:cNvSpPr>
          <p:nvPr>
            <p:ph type="pic" idx="1"/>
          </p:nvPr>
        </p:nvSpPr>
        <p:spPr>
          <a:xfrm>
            <a:off x="916623" y="1005840"/>
            <a:ext cx="7406640" cy="3200400"/>
          </a:xfrm>
          <a:solidFill>
            <a:schemeClr val="tx1"/>
          </a:solidFill>
          <a:effectLst>
            <a:innerShdw blurRad="152400">
              <a:schemeClr val="bg2">
                <a:lumMod val="25000"/>
              </a:schemeClr>
            </a:innerShdw>
            <a:softEdge rad="19050"/>
          </a:effectLst>
        </p:spPr>
        <p:txBody>
          <a:bodyPr>
            <a:normAutofit/>
          </a:bodyPr>
          <a:lstStyle>
            <a:lvl1pPr marL="0" indent="0">
              <a:buNone/>
              <a:defRPr sz="2000">
                <a:solidFill>
                  <a:schemeClr val="bg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2 Pictures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274320"/>
            <a:ext cx="2679192" cy="1161288"/>
          </a:xfrm>
        </p:spPr>
        <p:txBody>
          <a:bodyPr anchor="b"/>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219456" y="1901952"/>
            <a:ext cx="2221992" cy="4041648"/>
          </a:xfrm>
        </p:spPr>
        <p:txBody>
          <a:bodyPr/>
          <a:lstStyle>
            <a:lvl1pPr marL="0" indent="0">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953504-E3A8-45FA-92C0-C35A69968BD0}" type="slidenum">
              <a:rPr lang="en-US" smtClean="0"/>
              <a:pPr/>
              <a:t>‹#›</a:t>
            </a:fld>
            <a:endParaRPr lang="en-US"/>
          </a:p>
        </p:txBody>
      </p:sp>
      <p:sp>
        <p:nvSpPr>
          <p:cNvPr id="8" name="Rectangle 7"/>
          <p:cNvSpPr>
            <a:spLocks/>
          </p:cNvSpPr>
          <p:nvPr/>
        </p:nvSpPr>
        <p:spPr>
          <a:xfrm>
            <a:off x="3575304" y="914400"/>
            <a:ext cx="2514600" cy="48006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Picture Placeholder 2"/>
          <p:cNvSpPr>
            <a:spLocks noGrp="1"/>
          </p:cNvSpPr>
          <p:nvPr>
            <p:ph type="pic" idx="1"/>
          </p:nvPr>
        </p:nvSpPr>
        <p:spPr>
          <a:xfrm>
            <a:off x="3918204" y="1257300"/>
            <a:ext cx="1828800" cy="4114800"/>
          </a:xfrm>
          <a:solidFill>
            <a:schemeClr val="bg1"/>
          </a:solidFill>
          <a:effectLst>
            <a:innerShdw blurRad="152400">
              <a:schemeClr val="bg2">
                <a:lumMod val="25000"/>
              </a:schemeClr>
            </a:innerShdw>
            <a:softEdge rad="19050"/>
          </a:effectLst>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1" name="Rectangle 10"/>
          <p:cNvSpPr>
            <a:spLocks/>
          </p:cNvSpPr>
          <p:nvPr/>
        </p:nvSpPr>
        <p:spPr>
          <a:xfrm>
            <a:off x="6400800" y="914400"/>
            <a:ext cx="2514600" cy="48006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Picture Placeholder 2"/>
          <p:cNvSpPr>
            <a:spLocks noGrp="1"/>
          </p:cNvSpPr>
          <p:nvPr>
            <p:ph type="pic" idx="13"/>
          </p:nvPr>
        </p:nvSpPr>
        <p:spPr>
          <a:xfrm>
            <a:off x="6743700" y="1257300"/>
            <a:ext cx="1828800" cy="4114800"/>
          </a:xfrm>
          <a:solidFill>
            <a:schemeClr val="bg1"/>
          </a:solidFill>
          <a:effectLst>
            <a:innerShdw blurRad="152400">
              <a:schemeClr val="bg2">
                <a:lumMod val="25000"/>
              </a:schemeClr>
            </a:innerShdw>
            <a:softEdge rad="19050"/>
          </a:effectLst>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Pictures with Caption, Alt.">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274320"/>
            <a:ext cx="2679192" cy="1161288"/>
          </a:xfrm>
        </p:spPr>
        <p:txBody>
          <a:bodyPr anchor="b"/>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219456" y="1901952"/>
            <a:ext cx="2221992" cy="4041648"/>
          </a:xfrm>
        </p:spPr>
        <p:txBody>
          <a:bodyPr/>
          <a:lstStyle>
            <a:lvl1pPr marL="0" indent="0">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953504-E3A8-45FA-92C0-C35A69968BD0}" type="slidenum">
              <a:rPr lang="en-US" smtClean="0"/>
              <a:pPr/>
              <a:t>‹#›</a:t>
            </a:fld>
            <a:endParaRPr lang="en-US"/>
          </a:p>
        </p:txBody>
      </p:sp>
      <p:sp>
        <p:nvSpPr>
          <p:cNvPr id="8" name="Rectangle 7"/>
          <p:cNvSpPr/>
          <p:nvPr/>
        </p:nvSpPr>
        <p:spPr>
          <a:xfrm>
            <a:off x="3575304" y="914400"/>
            <a:ext cx="5340096"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Picture Placeholder 2"/>
          <p:cNvSpPr>
            <a:spLocks noGrp="1"/>
          </p:cNvSpPr>
          <p:nvPr>
            <p:ph type="pic" idx="1"/>
          </p:nvPr>
        </p:nvSpPr>
        <p:spPr>
          <a:xfrm>
            <a:off x="3895344" y="1257300"/>
            <a:ext cx="4700016"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3" name="Rectangle 12"/>
          <p:cNvSpPr/>
          <p:nvPr/>
        </p:nvSpPr>
        <p:spPr>
          <a:xfrm>
            <a:off x="3566160" y="3429000"/>
            <a:ext cx="5340096"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Picture Placeholder 2"/>
          <p:cNvSpPr>
            <a:spLocks noGrp="1"/>
          </p:cNvSpPr>
          <p:nvPr>
            <p:ph type="pic" idx="13"/>
          </p:nvPr>
        </p:nvSpPr>
        <p:spPr>
          <a:xfrm>
            <a:off x="3886200" y="3771900"/>
            <a:ext cx="4700016"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3 Pictures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274320"/>
            <a:ext cx="2679192" cy="1161288"/>
          </a:xfrm>
        </p:spPr>
        <p:txBody>
          <a:bodyPr anchor="b"/>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219456" y="1901952"/>
            <a:ext cx="2221992" cy="4041648"/>
          </a:xfrm>
        </p:spPr>
        <p:txBody>
          <a:bodyPr/>
          <a:lstStyle>
            <a:lvl1pPr marL="0" indent="0">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953504-E3A8-45FA-92C0-C35A69968BD0}" type="slidenum">
              <a:rPr lang="en-US" smtClean="0"/>
              <a:pPr/>
              <a:t>‹#›</a:t>
            </a:fld>
            <a:endParaRPr lang="en-US"/>
          </a:p>
        </p:txBody>
      </p:sp>
      <p:sp>
        <p:nvSpPr>
          <p:cNvPr id="8" name="Rectangle 7"/>
          <p:cNvSpPr/>
          <p:nvPr/>
        </p:nvSpPr>
        <p:spPr>
          <a:xfrm>
            <a:off x="3575304" y="914400"/>
            <a:ext cx="5340096"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3" name="Picture Placeholder 2"/>
          <p:cNvSpPr>
            <a:spLocks noGrp="1"/>
          </p:cNvSpPr>
          <p:nvPr>
            <p:ph type="pic" idx="1"/>
          </p:nvPr>
        </p:nvSpPr>
        <p:spPr>
          <a:xfrm>
            <a:off x="3895344" y="1257300"/>
            <a:ext cx="4700016"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9" name="Rectangle 8"/>
          <p:cNvSpPr/>
          <p:nvPr/>
        </p:nvSpPr>
        <p:spPr>
          <a:xfrm>
            <a:off x="3581400" y="3427413"/>
            <a:ext cx="2514600"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0" name="Picture Placeholder 2"/>
          <p:cNvSpPr>
            <a:spLocks noGrp="1"/>
          </p:cNvSpPr>
          <p:nvPr>
            <p:ph type="pic" idx="13"/>
          </p:nvPr>
        </p:nvSpPr>
        <p:spPr>
          <a:xfrm>
            <a:off x="3924300" y="3770313"/>
            <a:ext cx="1828800"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1" name="Rectangle 10"/>
          <p:cNvSpPr/>
          <p:nvPr/>
        </p:nvSpPr>
        <p:spPr>
          <a:xfrm>
            <a:off x="6400800" y="3427413"/>
            <a:ext cx="2514600"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Picture Placeholder 2"/>
          <p:cNvSpPr>
            <a:spLocks noGrp="1"/>
          </p:cNvSpPr>
          <p:nvPr>
            <p:ph type="pic" idx="14"/>
          </p:nvPr>
        </p:nvSpPr>
        <p:spPr>
          <a:xfrm>
            <a:off x="6742113" y="3770313"/>
            <a:ext cx="1828800"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4 Pictures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274320"/>
            <a:ext cx="2679192" cy="1161288"/>
          </a:xfrm>
        </p:spPr>
        <p:txBody>
          <a:bodyPr anchor="b"/>
          <a:lstStyle>
            <a:lvl1pPr algn="l">
              <a:defRPr sz="2400" b="0"/>
            </a:lvl1pPr>
          </a:lstStyle>
          <a:p>
            <a:r>
              <a:rPr lang="en-US" smtClean="0"/>
              <a:t>Click to edit Master title style</a:t>
            </a:r>
            <a:endParaRPr/>
          </a:p>
        </p:txBody>
      </p:sp>
      <p:sp>
        <p:nvSpPr>
          <p:cNvPr id="4" name="Text Placeholder 3"/>
          <p:cNvSpPr>
            <a:spLocks noGrp="1"/>
          </p:cNvSpPr>
          <p:nvPr>
            <p:ph type="body" sz="half" idx="2"/>
          </p:nvPr>
        </p:nvSpPr>
        <p:spPr>
          <a:xfrm>
            <a:off x="219456" y="1901952"/>
            <a:ext cx="2221992" cy="4041648"/>
          </a:xfrm>
        </p:spPr>
        <p:txBody>
          <a:bodyPr/>
          <a:lstStyle>
            <a:lvl1pPr marL="0" indent="0">
              <a:buNone/>
              <a:defRPr sz="1400" i="1"/>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953504-E3A8-45FA-92C0-C35A69968BD0}" type="slidenum">
              <a:rPr lang="en-US" smtClean="0"/>
              <a:pPr/>
              <a:t>‹#›</a:t>
            </a:fld>
            <a:endParaRPr lang="en-US"/>
          </a:p>
        </p:txBody>
      </p:sp>
      <p:sp>
        <p:nvSpPr>
          <p:cNvPr id="9" name="Rectangle 8"/>
          <p:cNvSpPr/>
          <p:nvPr/>
        </p:nvSpPr>
        <p:spPr>
          <a:xfrm>
            <a:off x="3581400" y="3427413"/>
            <a:ext cx="2514600"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0" name="Picture Placeholder 2"/>
          <p:cNvSpPr>
            <a:spLocks noGrp="1"/>
          </p:cNvSpPr>
          <p:nvPr>
            <p:ph type="pic" idx="13"/>
          </p:nvPr>
        </p:nvSpPr>
        <p:spPr>
          <a:xfrm>
            <a:off x="3924300" y="3770313"/>
            <a:ext cx="1828800"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1" name="Rectangle 10"/>
          <p:cNvSpPr/>
          <p:nvPr/>
        </p:nvSpPr>
        <p:spPr>
          <a:xfrm>
            <a:off x="6400800" y="3427413"/>
            <a:ext cx="2514600"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Picture Placeholder 2"/>
          <p:cNvSpPr>
            <a:spLocks noGrp="1"/>
          </p:cNvSpPr>
          <p:nvPr>
            <p:ph type="pic" idx="14"/>
          </p:nvPr>
        </p:nvSpPr>
        <p:spPr>
          <a:xfrm>
            <a:off x="6742113" y="3770313"/>
            <a:ext cx="1828800"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3" name="Rectangle 12"/>
          <p:cNvSpPr/>
          <p:nvPr/>
        </p:nvSpPr>
        <p:spPr>
          <a:xfrm>
            <a:off x="3581400" y="914400"/>
            <a:ext cx="2514600"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Picture Placeholder 2"/>
          <p:cNvSpPr>
            <a:spLocks noGrp="1"/>
          </p:cNvSpPr>
          <p:nvPr>
            <p:ph type="pic" idx="15"/>
          </p:nvPr>
        </p:nvSpPr>
        <p:spPr>
          <a:xfrm>
            <a:off x="3924300" y="1261872"/>
            <a:ext cx="1828800"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15" name="Rectangle 14"/>
          <p:cNvSpPr/>
          <p:nvPr/>
        </p:nvSpPr>
        <p:spPr>
          <a:xfrm>
            <a:off x="6400800" y="914400"/>
            <a:ext cx="2514600" cy="22860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style>
          <a:lnRef idx="0">
            <a:schemeClr val="dk1"/>
          </a:lnRef>
          <a:fillRef idx="3">
            <a:schemeClr val="dk1"/>
          </a:fillRef>
          <a:effectRef idx="3">
            <a:schemeClr val="dk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Picture Placeholder 2"/>
          <p:cNvSpPr>
            <a:spLocks noGrp="1"/>
          </p:cNvSpPr>
          <p:nvPr>
            <p:ph type="pic" idx="16"/>
          </p:nvPr>
        </p:nvSpPr>
        <p:spPr>
          <a:xfrm>
            <a:off x="6742113" y="1261872"/>
            <a:ext cx="1828800" cy="1600200"/>
          </a:xfrm>
          <a:solidFill>
            <a:schemeClr val="bg1"/>
          </a:solidFill>
          <a:effectLst>
            <a:innerShdw blurRad="152400">
              <a:schemeClr val="bg2">
                <a:lumMod val="25000"/>
              </a:schemeClr>
            </a:innerShdw>
            <a:softEdge rad="190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53504-E3A8-45FA-92C0-C35A69968BD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19364" y="699247"/>
            <a:ext cx="1667435" cy="501416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199" y="699247"/>
            <a:ext cx="6037729" cy="5014166"/>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6" name="Rectangle 20"/>
          <p:cNvSpPr>
            <a:spLocks noGrp="1"/>
          </p:cNvSpPr>
          <p:nvPr>
            <p:ph type="ctrTitle"/>
          </p:nvPr>
        </p:nvSpPr>
        <p:spPr>
          <a:xfrm>
            <a:off x="722376" y="2688336"/>
            <a:ext cx="7772400" cy="3108960"/>
          </a:xfrm>
        </p:spPr>
        <p:txBody>
          <a:bodyPr anchor="t" anchorCtr="0">
            <a:noAutofit/>
          </a:bodyPr>
          <a:lstStyle>
            <a:lvl1pPr algn="ctr">
              <a:defRPr lang="en-US" sz="6200" b="1" cap="none" spc="0" dirty="0" smtClean="0">
                <a:ln w="1905"/>
                <a:gradFill>
                  <a:gsLst>
                    <a:gs pos="0">
                      <a:schemeClr val="tx2">
                        <a:shade val="30000"/>
                        <a:satMod val="255000"/>
                      </a:schemeClr>
                    </a:gs>
                    <a:gs pos="58000">
                      <a:schemeClr val="tx2">
                        <a:tint val="90000"/>
                        <a:satMod val="300000"/>
                      </a:schemeClr>
                    </a:gs>
                    <a:gs pos="100000">
                      <a:schemeClr val="tx2">
                        <a:tint val="80000"/>
                        <a:satMod val="255000"/>
                      </a:schemeClr>
                    </a:gs>
                  </a:gsLst>
                  <a:lin ang="5400000"/>
                </a:gradFill>
                <a:effectLst>
                  <a:innerShdw blurRad="69850" dist="43180" dir="5400000">
                    <a:srgbClr val="000000">
                      <a:alpha val="65000"/>
                    </a:srgbClr>
                  </a:innerShdw>
                </a:effectLst>
              </a:defRPr>
            </a:lvl1pPr>
          </a:lstStyle>
          <a:p>
            <a:r>
              <a:rPr lang="en-US" smtClean="0"/>
              <a:t>Click to edit Master title style</a:t>
            </a:r>
            <a:endParaRPr lang="en-US" dirty="0"/>
          </a:p>
        </p:txBody>
      </p:sp>
      <p:sp>
        <p:nvSpPr>
          <p:cNvPr id="24" name="Rectangle 26"/>
          <p:cNvSpPr>
            <a:spLocks noGrp="1"/>
          </p:cNvSpPr>
          <p:nvPr>
            <p:ph type="subTitle" idx="1"/>
          </p:nvPr>
        </p:nvSpPr>
        <p:spPr>
          <a:xfrm>
            <a:off x="722376" y="1133856"/>
            <a:ext cx="7772400" cy="1508760"/>
          </a:xfrm>
        </p:spPr>
        <p:txBody>
          <a:bodyPr anchor="b">
            <a:normAutofit/>
          </a:bodyPr>
          <a:lstStyle>
            <a:lvl1pPr marL="0" indent="0" algn="ctr">
              <a:buNone/>
              <a:defRPr lang="en-US" sz="2200" b="0">
                <a:solidFill>
                  <a:schemeClr val="tx2">
                    <a:shade val="55000"/>
                  </a:schemeClr>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18" name="Rectangle 6"/>
          <p:cNvSpPr>
            <a:spLocks noGrp="1"/>
          </p:cNvSpPr>
          <p:nvPr>
            <p:ph type="dt" sz="half" idx="10"/>
          </p:nvPr>
        </p:nvSpPr>
        <p:spPr/>
        <p:txBody>
          <a:bodyPr/>
          <a:lstStyle>
            <a:lvl1pPr>
              <a:defRPr lang="en-US" smtClean="0"/>
            </a:lvl1pPr>
          </a:lstStyle>
          <a:p>
            <a:fld id="{5A8F66B8-1816-4A91-BF7D-D38E0E412306}" type="datetimeFigureOut">
              <a:rPr lang="en-US" smtClean="0"/>
              <a:pPr/>
              <a:t>12/12/2011</a:t>
            </a:fld>
            <a:endParaRPr lang="en-US"/>
          </a:p>
        </p:txBody>
      </p:sp>
      <p:sp>
        <p:nvSpPr>
          <p:cNvPr id="9" name="Rectangle 14"/>
          <p:cNvSpPr>
            <a:spLocks noGrp="1"/>
          </p:cNvSpPr>
          <p:nvPr>
            <p:ph type="sldNum" sz="quarter" idx="11"/>
          </p:nvPr>
        </p:nvSpPr>
        <p:spPr/>
        <p:txBody>
          <a:bodyPr/>
          <a:lstStyle>
            <a:lvl1pPr>
              <a:defRPr lang="en-US" smtClean="0"/>
            </a:lvl1pPr>
          </a:lstStyle>
          <a:p>
            <a:fld id="{78953504-E3A8-45FA-92C0-C35A69968BD0}" type="slidenum">
              <a:rPr lang="en-US" smtClean="0"/>
              <a:pPr/>
              <a:t>‹#›</a:t>
            </a:fld>
            <a:endParaRPr lang="en-US"/>
          </a:p>
        </p:txBody>
      </p:sp>
      <p:sp>
        <p:nvSpPr>
          <p:cNvPr id="25" name="Rectangle 27"/>
          <p:cNvSpPr>
            <a:spLocks noGrp="1"/>
          </p:cNvSpPr>
          <p:nvPr>
            <p:ph type="ftr" sz="quarter" idx="12"/>
          </p:nvPr>
        </p:nvSpPr>
        <p:spPr/>
        <p:txBody>
          <a:bodyPr/>
          <a:lstStyle>
            <a:lvl1pPr>
              <a:defRPr lang="en-US" smtClean="0"/>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p>
            <a:r>
              <a:rPr lang="en-US" smtClean="0"/>
              <a:t>Click to edit Master title style</a:t>
            </a:r>
            <a:endParaRPr lang="en-US"/>
          </a:p>
        </p:txBody>
      </p:sp>
      <p:sp>
        <p:nvSpPr>
          <p:cNvPr id="3" name="Rectangle 3"/>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8" name="Rounded Rectangle 7"/>
          <p:cNvSpPr/>
          <p:nvPr/>
        </p:nvSpPr>
        <p:spPr>
          <a:xfrm>
            <a:off x="690563" y="491696"/>
            <a:ext cx="7762875" cy="5874608"/>
          </a:xfrm>
          <a:prstGeom prst="roundRect">
            <a:avLst>
              <a:gd name="adj" fmla="val 2238"/>
            </a:avLst>
          </a:prstGeom>
          <a:gradFill rotWithShape="1">
            <a:gsLst>
              <a:gs pos="0">
                <a:schemeClr val="bg1">
                  <a:satMod val="300000"/>
                  <a:alpha val="50000"/>
                </a:schemeClr>
              </a:gs>
              <a:gs pos="35000">
                <a:schemeClr val="bg1">
                  <a:satMod val="300000"/>
                  <a:alpha val="87000"/>
                </a:schemeClr>
              </a:gs>
              <a:gs pos="50000">
                <a:schemeClr val="bg1">
                  <a:satMod val="300000"/>
                  <a:alpha val="92000"/>
                </a:schemeClr>
              </a:gs>
              <a:gs pos="60000">
                <a:schemeClr val="bg1">
                  <a:satMod val="300000"/>
                  <a:alpha val="89000"/>
                </a:schemeClr>
              </a:gs>
              <a:gs pos="100000">
                <a:schemeClr val="bg1">
                  <a:satMod val="300000"/>
                  <a:alpha val="55000"/>
                </a:schemeClr>
              </a:gs>
            </a:gsLst>
            <a:lin ang="5400000" scaled="1"/>
          </a:gradFill>
          <a:ln>
            <a:noFill/>
          </a:ln>
          <a:effectLst>
            <a:outerShdw blurRad="63500" dist="45720" dir="5400000" algn="t" rotWithShape="0">
              <a:schemeClr val="bg2">
                <a:shade val="30000"/>
                <a:satMod val="250000"/>
                <a:alpha val="90000"/>
              </a:schemeClr>
            </a:outerShdw>
          </a:effectLst>
          <a:scene3d>
            <a:camera prst="orthographicFront">
              <a:rot lat="0" lon="0" rev="0"/>
            </a:camera>
            <a:lightRig rig="contrasting" dir="t">
              <a:rot lat="0" lon="0" rev="7500000"/>
            </a:lightRig>
          </a:scene3d>
          <a:sp3d contourW="6350" prstMaterial="powder">
            <a:bevelT w="50800" h="63500"/>
            <a:contourClr>
              <a:schemeClr val="bg2">
                <a:shade val="90000"/>
                <a:lumMod val="55000"/>
              </a:scheme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orbel"/>
              <a:ea typeface="+mn-ea"/>
              <a:cs typeface="+mn-cs"/>
            </a:endParaRPr>
          </a:p>
        </p:txBody>
      </p:sp>
      <p:sp>
        <p:nvSpPr>
          <p:cNvPr id="2" name="Rectangle 2"/>
          <p:cNvSpPr>
            <a:spLocks noGrp="1"/>
          </p:cNvSpPr>
          <p:nvPr>
            <p:ph type="title"/>
          </p:nvPr>
        </p:nvSpPr>
        <p:spPr>
          <a:xfrm>
            <a:off x="777240" y="795996"/>
            <a:ext cx="7589520" cy="3112843"/>
          </a:xfrm>
        </p:spPr>
        <p:txBody>
          <a:bodyPr anchor="b">
            <a:normAutofit/>
          </a:bodyPr>
          <a:lstStyle>
            <a:lvl1pPr algn="ctr">
              <a:buNone/>
              <a:defRPr lang="en-US" sz="6200" b="1" cap="none" spc="0" dirty="0">
                <a:ln w="1905"/>
                <a:gradFill>
                  <a:gsLst>
                    <a:gs pos="0">
                      <a:schemeClr val="tx2">
                        <a:shade val="30000"/>
                        <a:satMod val="255000"/>
                      </a:schemeClr>
                    </a:gs>
                    <a:gs pos="58000">
                      <a:schemeClr val="tx2">
                        <a:tint val="90000"/>
                        <a:satMod val="300000"/>
                      </a:schemeClr>
                    </a:gs>
                    <a:gs pos="100000">
                      <a:schemeClr val="tx2">
                        <a:tint val="80000"/>
                        <a:satMod val="255000"/>
                      </a:schemeClr>
                    </a:gs>
                  </a:gsLst>
                  <a:lin ang="5400000"/>
                </a:gradFill>
                <a:effectLst>
                  <a:innerShdw blurRad="69850" dist="43180" dir="5400000">
                    <a:srgbClr val="000000">
                      <a:alpha val="65000"/>
                    </a:srgbClr>
                  </a:innerShdw>
                </a:effectLst>
              </a:defRPr>
            </a:lvl1pPr>
          </a:lstStyle>
          <a:p>
            <a:r>
              <a:rPr lang="en-US" smtClean="0"/>
              <a:t>Click to edit Master title style</a:t>
            </a:r>
            <a:endParaRPr lang="en-US" dirty="0"/>
          </a:p>
        </p:txBody>
      </p:sp>
      <p:sp>
        <p:nvSpPr>
          <p:cNvPr id="3" name="Rectangle 3"/>
          <p:cNvSpPr>
            <a:spLocks noGrp="1"/>
          </p:cNvSpPr>
          <p:nvPr>
            <p:ph type="body" idx="1"/>
          </p:nvPr>
        </p:nvSpPr>
        <p:spPr>
          <a:xfrm>
            <a:off x="777240" y="3948552"/>
            <a:ext cx="7589520" cy="1509712"/>
          </a:xfrm>
        </p:spPr>
        <p:txBody>
          <a:bodyPr anchor="t">
            <a:normAutofit/>
          </a:bodyPr>
          <a:lstStyle>
            <a:lvl1pPr indent="0" algn="ctr">
              <a:buNone/>
              <a:defRPr lang="en-US" sz="2200" b="0" smtClean="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Rectangle 4"/>
          <p:cNvSpPr>
            <a:spLocks noGrp="1"/>
          </p:cNvSpPr>
          <p:nvPr>
            <p:ph type="dt" sz="half" idx="10"/>
          </p:nvPr>
        </p:nvSpPr>
        <p:spPr>
          <a:xfrm>
            <a:off x="762000" y="5958840"/>
            <a:ext cx="2133600" cy="365760"/>
          </a:xfrm>
        </p:spPr>
        <p:txBody>
          <a:bodyPr/>
          <a:lstStyle/>
          <a:p>
            <a:fld id="{5A8F66B8-1816-4A91-BF7D-D38E0E412306}" type="datetimeFigureOut">
              <a:rPr lang="en-US" smtClean="0"/>
              <a:pPr/>
              <a:t>12/12/2011</a:t>
            </a:fld>
            <a:endParaRPr lang="en-US"/>
          </a:p>
        </p:txBody>
      </p:sp>
      <p:sp>
        <p:nvSpPr>
          <p:cNvPr id="5" name="Rectangle 5"/>
          <p:cNvSpPr>
            <a:spLocks noGrp="1"/>
          </p:cNvSpPr>
          <p:nvPr>
            <p:ph type="ftr" sz="quarter" idx="11"/>
          </p:nvPr>
        </p:nvSpPr>
        <p:spPr>
          <a:xfrm>
            <a:off x="3124200" y="5958840"/>
            <a:ext cx="2895600" cy="365760"/>
          </a:xfrm>
        </p:spPr>
        <p:txBody>
          <a:bodyPr/>
          <a:lstStyle/>
          <a:p>
            <a:endParaRPr lang="en-US"/>
          </a:p>
        </p:txBody>
      </p:sp>
      <p:sp>
        <p:nvSpPr>
          <p:cNvPr id="6" name="Rectangle 6"/>
          <p:cNvSpPr>
            <a:spLocks noGrp="1"/>
          </p:cNvSpPr>
          <p:nvPr>
            <p:ph type="sldNum" sz="quarter" idx="12"/>
          </p:nvPr>
        </p:nvSpPr>
        <p:spPr>
          <a:xfrm>
            <a:off x="6248400" y="5958840"/>
            <a:ext cx="2133600" cy="365760"/>
          </a:xfrm>
        </p:spPr>
        <p:txBody>
          <a:bodyPr/>
          <a:lstStyle/>
          <a:p>
            <a:fld id="{78953504-E3A8-45FA-92C0-C35A69968BD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smtClean="0"/>
              <a:t>Click to edit Master title style</a:t>
            </a:r>
            <a:endParaRPr lang="en-US"/>
          </a:p>
        </p:txBody>
      </p:sp>
      <p:sp>
        <p:nvSpPr>
          <p:cNvPr id="3" name="Rectangle 2"/>
          <p:cNvSpPr>
            <a:spLocks noGrp="1"/>
          </p:cNvSpPr>
          <p:nvPr>
            <p:ph sz="half" idx="1"/>
          </p:nvPr>
        </p:nvSpPr>
        <p:spPr>
          <a:xfrm>
            <a:off x="457200" y="1600200"/>
            <a:ext cx="4038600" cy="4525963"/>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3"/>
          <p:cNvSpPr>
            <a:spLocks noGrp="1"/>
          </p:cNvSpPr>
          <p:nvPr>
            <p:ph sz="half" idx="2"/>
          </p:nvPr>
        </p:nvSpPr>
        <p:spPr>
          <a:xfrm>
            <a:off x="4648200" y="1600200"/>
            <a:ext cx="4038600" cy="4525963"/>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Rectangle 5"/>
          <p:cNvSpPr>
            <a:spLocks noGrp="1"/>
          </p:cNvSpPr>
          <p:nvPr>
            <p:ph type="ftr" sz="quarter" idx="11"/>
          </p:nvPr>
        </p:nvSpPr>
        <p:spPr/>
        <p:txBody>
          <a:bodyPr/>
          <a:lstStyle/>
          <a:p>
            <a:endParaRPr lang="en-US"/>
          </a:p>
        </p:txBody>
      </p:sp>
      <p:sp>
        <p:nvSpPr>
          <p:cNvPr id="7" name="Rectangle 6"/>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Rectangle 1"/>
          <p:cNvSpPr>
            <a:spLocks noGrp="1"/>
          </p:cNvSpPr>
          <p:nvPr>
            <p:ph type="title"/>
          </p:nvPr>
        </p:nvSpPr>
        <p:spPr>
          <a:xfrm rot="16200000">
            <a:off x="-1965960" y="2785402"/>
            <a:ext cx="5760720" cy="914400"/>
          </a:xfrm>
        </p:spPr>
        <p:txBody>
          <a:bodyPr lIns="91440" rIns="91440" anchor="ctr">
            <a:noAutofit/>
          </a:bodyPr>
          <a:lstStyle>
            <a:lvl1pPr algn="ctr">
              <a:defRPr sz="3500"/>
            </a:lvl1pPr>
          </a:lstStyle>
          <a:p>
            <a:r>
              <a:rPr lang="en-US" smtClean="0"/>
              <a:t>Click to edit Master title style</a:t>
            </a:r>
            <a:endParaRPr lang="en-US" dirty="0"/>
          </a:p>
        </p:txBody>
      </p:sp>
      <p:sp>
        <p:nvSpPr>
          <p:cNvPr id="3" name="Rectangle 2"/>
          <p:cNvSpPr>
            <a:spLocks noGrp="1"/>
          </p:cNvSpPr>
          <p:nvPr>
            <p:ph type="body" idx="1"/>
          </p:nvPr>
        </p:nvSpPr>
        <p:spPr>
          <a:xfrm>
            <a:off x="1600200" y="547468"/>
            <a:ext cx="3383280" cy="639762"/>
          </a:xfrm>
          <a:prstGeom prst="roundRect">
            <a:avLst>
              <a:gd name="adj" fmla="val 6772"/>
            </a:avLst>
          </a:prstGeom>
          <a:solidFill>
            <a:schemeClr val="bg1">
              <a:alpha val="55000"/>
            </a:schemeClr>
          </a:solidFill>
          <a:ln w="12700">
            <a:solidFill>
              <a:schemeClr val="bg1"/>
            </a:solidFill>
          </a:ln>
        </p:spPr>
        <p:txBody>
          <a:bodyPr lIns="91440" tIns="91440" rIns="91440" bIns="91440" anchor="ctr">
            <a:noAutofit/>
          </a:bodyPr>
          <a:lstStyle>
            <a:lvl1pPr marL="0" indent="0" algn="l">
              <a:buNone/>
              <a:defRPr sz="1600" b="1"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Rectangle 3"/>
          <p:cNvSpPr>
            <a:spLocks noGrp="1"/>
          </p:cNvSpPr>
          <p:nvPr>
            <p:ph sz="half" idx="2"/>
          </p:nvPr>
        </p:nvSpPr>
        <p:spPr>
          <a:xfrm>
            <a:off x="1600200" y="1322362"/>
            <a:ext cx="3383280" cy="4800600"/>
          </a:xfrm>
        </p:spPr>
        <p:txBody>
          <a:bodyPr/>
          <a:lstStyle>
            <a:lvl1pPr>
              <a:defRPr sz="2000"/>
            </a:lvl1pPr>
            <a:lvl2pPr>
              <a:defRPr sz="19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a:spLocks noGrp="1"/>
          </p:cNvSpPr>
          <p:nvPr>
            <p:ph type="body" sz="quarter" idx="3"/>
          </p:nvPr>
        </p:nvSpPr>
        <p:spPr>
          <a:xfrm>
            <a:off x="5128846" y="547468"/>
            <a:ext cx="3383280" cy="639762"/>
          </a:xfrm>
          <a:prstGeom prst="roundRect">
            <a:avLst>
              <a:gd name="adj" fmla="val 5673"/>
            </a:avLst>
          </a:prstGeom>
          <a:solidFill>
            <a:schemeClr val="bg1">
              <a:alpha val="55000"/>
            </a:schemeClr>
          </a:solidFill>
          <a:ln w="12700">
            <a:solidFill>
              <a:schemeClr val="bg1"/>
            </a:solidFill>
          </a:ln>
        </p:spPr>
        <p:txBody>
          <a:bodyPr lIns="91440" tIns="91440" rIns="91440" bIns="91440" anchor="ctr">
            <a:noAutofit/>
          </a:bodyPr>
          <a:lstStyle>
            <a:lvl1pPr marL="0" indent="0" algn="l">
              <a:buNone/>
              <a:defRPr sz="1600" b="1"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Rectangle 5"/>
          <p:cNvSpPr>
            <a:spLocks noGrp="1"/>
          </p:cNvSpPr>
          <p:nvPr>
            <p:ph sz="quarter" idx="4"/>
          </p:nvPr>
        </p:nvSpPr>
        <p:spPr>
          <a:xfrm>
            <a:off x="5128846" y="1322362"/>
            <a:ext cx="3383280" cy="4800600"/>
          </a:xfrm>
        </p:spPr>
        <p:txBody>
          <a:bodyPr/>
          <a:lstStyle>
            <a:lvl1pPr>
              <a:defRPr sz="2000"/>
            </a:lvl1pPr>
            <a:lvl2pPr>
              <a:defRPr sz="19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8" name="Rectangle 7"/>
          <p:cNvSpPr>
            <a:spLocks noGrp="1"/>
          </p:cNvSpPr>
          <p:nvPr>
            <p:ph type="ftr" sz="quarter" idx="11"/>
          </p:nvPr>
        </p:nvSpPr>
        <p:spPr/>
        <p:txBody>
          <a:bodyPr/>
          <a:lstStyle/>
          <a:p>
            <a:endParaRPr lang="en-US"/>
          </a:p>
        </p:txBody>
      </p:sp>
      <p:sp>
        <p:nvSpPr>
          <p:cNvPr id="9" name="Rectangle 8"/>
          <p:cNvSpPr>
            <a:spLocks noGrp="1"/>
          </p:cNvSpPr>
          <p:nvPr>
            <p:ph type="sldNum" sz="quarter" idx="12"/>
          </p:nvPr>
        </p:nvSpPr>
        <p:spPr>
          <a:xfrm>
            <a:off x="6553200" y="6214404"/>
            <a:ext cx="2133600" cy="365760"/>
          </a:xfrm>
        </p:spPr>
        <p:txBody>
          <a:bodyPr/>
          <a:lstStyle/>
          <a:p>
            <a:fld id="{78953504-E3A8-45FA-92C0-C35A69968BD0}" type="slidenum">
              <a:rPr lang="en-US" smtClean="0"/>
              <a:pPr/>
              <a:t>‹#›</a:t>
            </a:fld>
            <a:endParaRPr 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lvl1pPr>
              <a:defRPr lang="en-US"/>
            </a:lvl1pPr>
          </a:lstStyle>
          <a:p>
            <a:r>
              <a:rPr lang="en-US" smtClean="0"/>
              <a:t>Click to edit Master title style</a:t>
            </a:r>
            <a:endParaRPr lang="en-US"/>
          </a:p>
        </p:txBody>
      </p:sp>
      <p:sp>
        <p:nvSpPr>
          <p:cNvPr id="3" name="Rectangle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4" name="Rectangle 4"/>
          <p:cNvSpPr>
            <a:spLocks noGrp="1"/>
          </p:cNvSpPr>
          <p:nvPr>
            <p:ph type="ftr" sz="quarter" idx="11"/>
          </p:nvPr>
        </p:nvSpPr>
        <p:spPr/>
        <p:txBody>
          <a:bodyPr/>
          <a:lstStyle/>
          <a:p>
            <a:endParaRPr lang="en-US"/>
          </a:p>
        </p:txBody>
      </p:sp>
      <p:sp>
        <p:nvSpPr>
          <p:cNvPr id="5" name="Rectangle 5"/>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3" name="Rectangle 3"/>
          <p:cNvSpPr>
            <a:spLocks noGrp="1"/>
          </p:cNvSpPr>
          <p:nvPr>
            <p:ph type="ftr" sz="quarter" idx="11"/>
          </p:nvPr>
        </p:nvSpPr>
        <p:spPr/>
        <p:txBody>
          <a:bodyPr/>
          <a:lstStyle/>
          <a:p>
            <a:endParaRPr lang="en-US"/>
          </a:p>
        </p:txBody>
      </p:sp>
      <p:sp>
        <p:nvSpPr>
          <p:cNvPr id="4" name="Rectangle 4"/>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a:spLocks noGrp="1"/>
          </p:cNvSpPr>
          <p:nvPr>
            <p:ph type="title"/>
          </p:nvPr>
        </p:nvSpPr>
        <p:spPr>
          <a:xfrm rot="16200000">
            <a:off x="-1828801" y="2888565"/>
            <a:ext cx="5486400" cy="914400"/>
          </a:xfrm>
        </p:spPr>
        <p:txBody>
          <a:bodyPr anchor="b">
            <a:normAutofit/>
            <a:scene3d>
              <a:camera prst="orthographicFront"/>
              <a:lightRig rig="soft" dir="t">
                <a:rot lat="0" lon="0" rev="2100000"/>
              </a:lightRig>
            </a:scene3d>
            <a:sp3d prstMaterial="matte"/>
          </a:bodyPr>
          <a:lstStyle>
            <a:lvl1pPr algn="l">
              <a:defRPr sz="2800" b="1">
                <a:solidFill>
                  <a:schemeClr val="tx2"/>
                </a:solidFill>
                <a:effectLst/>
              </a:defRPr>
            </a:lvl1pPr>
          </a:lstStyle>
          <a:p>
            <a:r>
              <a:rPr lang="en-US" smtClean="0"/>
              <a:t>Click to edit Master title style</a:t>
            </a:r>
            <a:endParaRPr lang="en-US" dirty="0"/>
          </a:p>
        </p:txBody>
      </p:sp>
      <p:sp>
        <p:nvSpPr>
          <p:cNvPr id="3" name="Rectangle 2"/>
          <p:cNvSpPr>
            <a:spLocks noGrp="1"/>
          </p:cNvSpPr>
          <p:nvPr>
            <p:ph idx="1"/>
          </p:nvPr>
        </p:nvSpPr>
        <p:spPr>
          <a:xfrm>
            <a:off x="2590800" y="602566"/>
            <a:ext cx="5943600" cy="54864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3"/>
          <p:cNvSpPr>
            <a:spLocks noGrp="1"/>
          </p:cNvSpPr>
          <p:nvPr>
            <p:ph type="body" sz="half" idx="2"/>
          </p:nvPr>
        </p:nvSpPr>
        <p:spPr>
          <a:xfrm rot="16200000">
            <a:off x="-859303" y="2888566"/>
            <a:ext cx="5486400" cy="914400"/>
          </a:xfrm>
        </p:spPr>
        <p:txBody>
          <a:bodyPr lIns="91440" rIns="91440"/>
          <a:lstStyle>
            <a:lvl1pPr marL="0" indent="0" algn="l">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Rectangle 5"/>
          <p:cNvSpPr>
            <a:spLocks noGrp="1"/>
          </p:cNvSpPr>
          <p:nvPr>
            <p:ph type="ftr" sz="quarter" idx="11"/>
          </p:nvPr>
        </p:nvSpPr>
        <p:spPr/>
        <p:txBody>
          <a:bodyPr/>
          <a:lstStyle/>
          <a:p>
            <a:endParaRPr lang="en-US"/>
          </a:p>
        </p:txBody>
      </p:sp>
      <p:sp>
        <p:nvSpPr>
          <p:cNvPr id="7" name="Rectangle 6"/>
          <p:cNvSpPr>
            <a:spLocks noGrp="1"/>
          </p:cNvSpPr>
          <p:nvPr>
            <p:ph type="sldNum" sz="quarter" idx="12"/>
          </p:nvPr>
        </p:nvSpPr>
        <p:spPr>
          <a:xfrm>
            <a:off x="6553200" y="6214404"/>
            <a:ext cx="2133600" cy="365760"/>
          </a:xfrm>
        </p:spPr>
        <p:txBody>
          <a:bodyPr/>
          <a:lstStyle/>
          <a:p>
            <a:fld id="{78953504-E3A8-45FA-92C0-C35A69968BD0}" type="slidenum">
              <a:rPr lang="en-US" smtClean="0"/>
              <a:pPr/>
              <a:t>‹#›</a:t>
            </a:fld>
            <a:endParaRPr 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ounded Rectangle 7"/>
          <p:cNvSpPr/>
          <p:nvPr/>
        </p:nvSpPr>
        <p:spPr>
          <a:xfrm>
            <a:off x="4740812" y="794822"/>
            <a:ext cx="3960051" cy="5294376"/>
          </a:xfrm>
          <a:prstGeom prst="roundRect">
            <a:avLst>
              <a:gd name="adj" fmla="val 3541"/>
            </a:avLst>
          </a:prstGeom>
          <a:solidFill>
            <a:srgbClr val="FFFFFF">
              <a:alpha val="40000"/>
            </a:srgb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p:cNvSpPr>
            <a:spLocks noGrp="1"/>
          </p:cNvSpPr>
          <p:nvPr>
            <p:ph type="title"/>
          </p:nvPr>
        </p:nvSpPr>
        <p:spPr>
          <a:xfrm>
            <a:off x="5277728" y="3501743"/>
            <a:ext cx="3200400" cy="1143000"/>
          </a:xfrm>
        </p:spPr>
        <p:txBody>
          <a:bodyPr anchor="t">
            <a:noAutofit/>
            <a:scene3d>
              <a:camera prst="orthographicFront"/>
              <a:lightRig rig="soft" dir="t">
                <a:rot lat="0" lon="0" rev="2100000"/>
              </a:lightRig>
            </a:scene3d>
            <a:sp3d prstMaterial="matte"/>
          </a:bodyPr>
          <a:lstStyle>
            <a:lvl1pPr algn="ctr">
              <a:buNone/>
              <a:defRPr sz="2600" b="1">
                <a:solidFill>
                  <a:schemeClr val="tx2"/>
                </a:solidFill>
                <a:effectLst/>
              </a:defRPr>
            </a:lvl1pPr>
          </a:lstStyle>
          <a:p>
            <a:r>
              <a:rPr lang="en-US" smtClean="0"/>
              <a:t>Click to edit Master title style</a:t>
            </a:r>
            <a:endParaRPr lang="en-US" dirty="0"/>
          </a:p>
        </p:txBody>
      </p:sp>
      <p:sp>
        <p:nvSpPr>
          <p:cNvPr id="3" name="Rectangle 3"/>
          <p:cNvSpPr>
            <a:spLocks noGrp="1"/>
          </p:cNvSpPr>
          <p:nvPr>
            <p:ph type="pic" idx="1"/>
          </p:nvPr>
        </p:nvSpPr>
        <p:spPr>
          <a:xfrm>
            <a:off x="527537" y="821202"/>
            <a:ext cx="4550899" cy="5215597"/>
          </a:xfrm>
          <a:prstGeom prst="roundRect">
            <a:avLst>
              <a:gd name="adj" fmla="val 622"/>
            </a:avLst>
          </a:prstGeom>
          <a:solidFill>
            <a:schemeClr val="bg1">
              <a:lumMod val="85000"/>
            </a:schemeClr>
          </a:solidFill>
          <a:ln w="101600">
            <a:solidFill>
              <a:srgbClr val="FFFFFF"/>
            </a:solidFill>
            <a:miter lim="800000"/>
          </a:ln>
          <a:effectLst>
            <a:outerShdw blurRad="65000" dist="25000" dir="5400000" algn="t" rotWithShape="0">
              <a:schemeClr val="bg2">
                <a:shade val="30000"/>
                <a:satMod val="250000"/>
                <a:alpha val="85000"/>
              </a:schemeClr>
            </a:outerShdw>
          </a:effectLst>
          <a:scene3d>
            <a:camera prst="orthographicFront"/>
            <a:lightRig rig="soft" dir="t">
              <a:rot lat="0" lon="0" rev="20100000"/>
            </a:lightRig>
          </a:scene3d>
          <a:sp3d contourW="3810">
            <a:bevelT w="95250" h="25400"/>
            <a:contourClr>
              <a:schemeClr val="bg2">
                <a:shade val="45000"/>
                <a:satMod val="145000"/>
              </a:schemeClr>
            </a:contourClr>
          </a:sp3d>
        </p:spPr>
        <p:style>
          <a:lnRef idx="3">
            <a:schemeClr val="lt1"/>
          </a:lnRef>
          <a:fillRef idx="1">
            <a:schemeClr val="accent6"/>
          </a:fillRef>
          <a:effectRef idx="1">
            <a:schemeClr val="accent6"/>
          </a:effectRef>
          <a:fontRef idx="minor">
            <a:schemeClr val="lt1"/>
          </a:fontRef>
        </p:style>
        <p:txBody>
          <a:bodyPr/>
          <a:lstStyle>
            <a:lvl1pPr>
              <a:buNone/>
              <a:defRPr sz="3200">
                <a:solidFill>
                  <a:schemeClr val="tx1"/>
                </a:solidFill>
              </a:defRPr>
            </a:lvl1pPr>
          </a:lstStyle>
          <a:p>
            <a:r>
              <a:rPr lang="en-US" sz="2000" smtClean="0"/>
              <a:t>Click icon to add picture</a:t>
            </a:r>
            <a:endParaRPr lang="en-US" sz="2000" dirty="0"/>
          </a:p>
        </p:txBody>
      </p:sp>
      <p:sp>
        <p:nvSpPr>
          <p:cNvPr id="4" name="Rectangle 4"/>
          <p:cNvSpPr>
            <a:spLocks noGrp="1"/>
          </p:cNvSpPr>
          <p:nvPr>
            <p:ph type="body" sz="half" idx="2"/>
          </p:nvPr>
        </p:nvSpPr>
        <p:spPr>
          <a:xfrm>
            <a:off x="5277728" y="1600200"/>
            <a:ext cx="3200400" cy="1825343"/>
          </a:xfrm>
        </p:spPr>
        <p:txBody>
          <a:bodyPr bIns="0" anchor="b">
            <a:normAutofit/>
          </a:bodyPr>
          <a:lstStyle>
            <a:lvl1pPr marL="0" marR="0" indent="0" algn="ctr">
              <a:buFontTx/>
              <a:buNone/>
              <a:defRPr sz="1300">
                <a:solidFill>
                  <a:schemeClr val="tx1">
                    <a:tint val="95000"/>
                  </a:schemeClr>
                </a:solidFill>
              </a:defRPr>
            </a:lvl1pPr>
            <a:lvl2pPr marL="460375" marR="0" indent="-112713">
              <a:buFontTx/>
              <a:buNone/>
              <a:defRPr sz="1200"/>
            </a:lvl2pPr>
            <a:lvl3pPr marL="914400" marR="0" indent="-117475">
              <a:buFontTx/>
              <a:buNone/>
              <a:defRPr sz="1000"/>
            </a:lvl3pPr>
            <a:lvl4pPr marL="1316038" marR="0" indent="-112713">
              <a:buFontTx/>
              <a:buNone/>
              <a:defRPr sz="900"/>
            </a:lvl4pPr>
            <a:lvl5pPr marL="1711325" marR="0" indent="-117475">
              <a:buFontTx/>
              <a:buNone/>
              <a:defRPr sz="900"/>
            </a:lvl5pPr>
          </a:lstStyle>
          <a:p>
            <a:pPr lvl="0"/>
            <a:r>
              <a:rPr lang="en-US" smtClean="0"/>
              <a:t>Click to edit Master text styles</a:t>
            </a:r>
          </a:p>
        </p:txBody>
      </p:sp>
      <p:sp>
        <p:nvSpPr>
          <p:cNvPr id="5" name="Rectangle 5"/>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Rectangle 6"/>
          <p:cNvSpPr>
            <a:spLocks noGrp="1"/>
          </p:cNvSpPr>
          <p:nvPr>
            <p:ph type="ftr" sz="quarter" idx="11"/>
          </p:nvPr>
        </p:nvSpPr>
        <p:spPr/>
        <p:txBody>
          <a:bodyPr/>
          <a:lstStyle/>
          <a:p>
            <a:endParaRPr lang="en-US"/>
          </a:p>
        </p:txBody>
      </p:sp>
      <p:sp>
        <p:nvSpPr>
          <p:cNvPr id="7" name="Rectangle 7"/>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ounded Rectangle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5A8F66B8-1816-4A91-BF7D-D38E0E412306}" type="datetimeFigureOut">
              <a:rPr lang="en-US" smtClean="0"/>
              <a:pPr/>
              <a:t>12/12/2011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11" name="Slide Number Placeholder 10"/>
          <p:cNvSpPr>
            <a:spLocks noGrp="1"/>
          </p:cNvSpPr>
          <p:nvPr>
            <p:ph type="sldNum" sz="quarter" idx="12"/>
          </p:nvPr>
        </p:nvSpPr>
        <p:spPr/>
        <p:txBody>
          <a:bodyPr/>
          <a:lstStyle>
            <a:extLst/>
          </a:lstStyle>
          <a:p>
            <a:fld id="{78953504-E3A8-45FA-92C0-C35A69968BD0}" type="slidenum">
              <a:rPr lang="en-US" smtClean="0"/>
              <a:pPr/>
              <a:t>‹#›</a:t>
            </a:fld>
            <a:endParaRPr 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953504-E3A8-45FA-92C0-C35A69968BD0}" type="slidenum">
              <a:rPr lang="en-US" smtClean="0"/>
              <a:pPr/>
              <a:t>‹#›</a:t>
            </a:fld>
            <a:endParaRPr 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ed Rectangle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953504-E3A8-45FA-92C0-C35A69968BD0}" type="slidenum">
              <a:rPr lang="en-US" smtClean="0"/>
              <a:pPr/>
              <a:t>‹#›</a:t>
            </a:fld>
            <a:endParaRPr 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A8F66B8-1816-4A91-BF7D-D38E0E412306}" type="datetimeFigureOut">
              <a:rPr lang="en-US" smtClean="0"/>
              <a:pPr/>
              <a:t>12/12/2011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8953504-E3A8-45FA-92C0-C35A69968BD0}" type="slidenum">
              <a:rPr lang="en-US" smtClean="0"/>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5A8F66B8-1816-4A91-BF7D-D38E0E412306}" type="datetimeFigureOut">
              <a:rPr lang="en-US" smtClean="0"/>
              <a:pPr/>
              <a:t>12/12/2011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78953504-E3A8-45FA-92C0-C35A69968BD0}" type="slidenum">
              <a:rPr lang="en-US" smtClean="0"/>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5A8F66B8-1816-4A91-BF7D-D38E0E412306}" type="datetimeFigureOut">
              <a:rPr lang="en-US" smtClean="0"/>
              <a:pPr/>
              <a:t>12/12/2011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78953504-E3A8-45FA-92C0-C35A69968BD0}" type="slidenum">
              <a:rPr lang="en-US" smtClean="0"/>
              <a:pPr/>
              <a:t>‹#›</a:t>
            </a:fld>
            <a:endParaRPr 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5A8F66B8-1816-4A91-BF7D-D38E0E412306}" type="datetimeFigureOut">
              <a:rPr lang="en-US" smtClean="0"/>
              <a:pPr/>
              <a:t>12/12/2011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78953504-E3A8-45FA-92C0-C35A69968BD0}" type="slidenum">
              <a:rPr lang="en-US" smtClean="0"/>
              <a:pPr/>
              <a:t>‹#›</a:t>
            </a:fld>
            <a:endParaRPr 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A8F66B8-1816-4A91-BF7D-D38E0E412306}" type="datetimeFigureOut">
              <a:rPr lang="en-US" smtClean="0"/>
              <a:pPr/>
              <a:t>12/12/2011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8953504-E3A8-45FA-92C0-C35A69968BD0}" type="slidenum">
              <a:rPr lang="en-US" smtClean="0"/>
              <a:pPr/>
              <a:t>‹#›</a:t>
            </a:fld>
            <a:endParaRPr 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ound Single Corner Rectangle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A8F66B8-1816-4A91-BF7D-D38E0E412306}" type="datetimeFigureOut">
              <a:rPr lang="en-US" smtClean="0"/>
              <a:pPr/>
              <a:t>12/12/2011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78953504-E3A8-45FA-92C0-C35A69968BD0}" type="slidenum">
              <a:rPr lang="en-US" smtClean="0"/>
              <a:pPr/>
              <a:t>‹#›</a:t>
            </a:fld>
            <a:endParaRPr lang="en-US"/>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en-US" smtClean="0"/>
              <a:t>Click icon to add picture</a:t>
            </a:r>
            <a:endParaRPr kumimoji="0" 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953504-E3A8-45FA-92C0-C35A69968BD0}"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4"/>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2"/>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78953504-E3A8-45FA-92C0-C35A69968BD0}" type="slidenum">
              <a:rPr lang="en-US" smtClean="0"/>
              <a:pPr/>
              <a:t>‹#›</a:t>
            </a:fld>
            <a:endParaRPr 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857364"/>
            <a:ext cx="7772400" cy="1470025"/>
          </a:xfrm>
        </p:spPr>
        <p:txBody>
          <a:bodyPr anchor="ctr"/>
          <a:lstStyle>
            <a:lvl1pPr algn="r">
              <a:defRPr>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16200000" scaled="1"/>
                  <a:tileRect/>
                </a:gradFill>
              </a:defRPr>
            </a:lvl1pPr>
          </a:lstStyle>
          <a:p>
            <a:r>
              <a:rPr kumimoji="0" lang="en-US" smtClean="0"/>
              <a:t>Click to edit Master title style</a:t>
            </a:r>
            <a:endParaRPr kumimoji="0" lang="en-US"/>
          </a:p>
        </p:txBody>
      </p:sp>
      <p:sp>
        <p:nvSpPr>
          <p:cNvPr id="3" name="Subtitle 2"/>
          <p:cNvSpPr>
            <a:spLocks noGrp="1"/>
          </p:cNvSpPr>
          <p:nvPr>
            <p:ph type="subTitle" idx="1"/>
          </p:nvPr>
        </p:nvSpPr>
        <p:spPr>
          <a:xfrm>
            <a:off x="2062792" y="3357562"/>
            <a:ext cx="6400800" cy="1752600"/>
          </a:xfrm>
        </p:spPr>
        <p:txBody>
          <a:bodyPr/>
          <a:lstStyle>
            <a:lvl1pPr marL="0" indent="0" algn="r">
              <a:buNone/>
              <a:defRPr sz="28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0" lang="en-US" smtClean="0"/>
              <a:t>Click to edit Master subtitle style</a:t>
            </a:r>
            <a:endParaRPr kumimoji="0" lang="en-US"/>
          </a:p>
        </p:txBody>
      </p:sp>
      <p:sp>
        <p:nvSpPr>
          <p:cNvPr id="4" name="Date Placeholder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53504-E3A8-45FA-92C0-C35A69968BD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7" name="Group 23"/>
          <p:cNvGrpSpPr/>
          <p:nvPr/>
        </p:nvGrpSpPr>
        <p:grpSpPr>
          <a:xfrm>
            <a:off x="2207747" y="1332379"/>
            <a:ext cx="6482858" cy="144000"/>
            <a:chOff x="2214546" y="1427612"/>
            <a:chExt cx="6482858" cy="144000"/>
          </a:xfrm>
        </p:grpSpPr>
        <p:sp>
          <p:nvSpPr>
            <p:cNvPr id="10" name="Chevron 9"/>
            <p:cNvSpPr/>
            <p:nvPr userDrawn="1"/>
          </p:nvSpPr>
          <p:spPr>
            <a:xfrm flipH="1">
              <a:off x="8643404" y="1427612"/>
              <a:ext cx="54000"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23" name="Rectangle 22"/>
            <p:cNvSpPr/>
            <p:nvPr userDrawn="1"/>
          </p:nvSpPr>
          <p:spPr>
            <a:xfrm>
              <a:off x="2214546" y="1490779"/>
              <a:ext cx="6429600" cy="18000"/>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gr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3286113"/>
            <a:ext cx="7772400" cy="1362075"/>
          </a:xfrm>
        </p:spPr>
        <p:txBody>
          <a:bodyPr anchor="t"/>
          <a:lstStyle>
            <a:lvl1pPr algn="r">
              <a:defRPr sz="4000" b="0" cap="all">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16200000" scaled="1"/>
                  <a:tileRect/>
                </a:gra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1785926"/>
            <a:ext cx="7772400" cy="1500187"/>
          </a:xfrm>
        </p:spPr>
        <p:txBody>
          <a:bodyPr anchor="b"/>
          <a:lstStyle>
            <a:lvl1pPr marL="0" indent="0" algn="r">
              <a:buNone/>
              <a:defRPr sz="2000">
                <a:solidFill>
                  <a:schemeClr val="tx1">
                    <a:tint val="75000"/>
                  </a:schemeClr>
                </a:solidFill>
              </a:defRPr>
            </a:lvl1pPr>
            <a:lvl2pPr marL="457200" indent="0" algn="r">
              <a:buNone/>
              <a:defRPr sz="1800">
                <a:solidFill>
                  <a:schemeClr val="tx1">
                    <a:tint val="75000"/>
                  </a:schemeClr>
                </a:solidFill>
              </a:defRPr>
            </a:lvl2pPr>
            <a:lvl3pPr marL="914400" indent="0" algn="r">
              <a:buNone/>
              <a:defRPr sz="1600">
                <a:solidFill>
                  <a:schemeClr val="tx1">
                    <a:tint val="75000"/>
                  </a:schemeClr>
                </a:solidFill>
              </a:defRPr>
            </a:lvl3pPr>
            <a:lvl4pPr marL="1371600" indent="0" algn="r">
              <a:buNone/>
              <a:defRPr sz="1400">
                <a:solidFill>
                  <a:schemeClr val="tx1">
                    <a:tint val="75000"/>
                  </a:schemeClr>
                </a:solidFill>
              </a:defRPr>
            </a:lvl4pPr>
            <a:lvl5pPr marL="1828800" indent="0" algn="r">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53504-E3A8-45FA-92C0-C35A69968BD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grpSp>
        <p:nvGrpSpPr>
          <p:cNvPr id="8" name="Group 7"/>
          <p:cNvGrpSpPr/>
          <p:nvPr/>
        </p:nvGrpSpPr>
        <p:grpSpPr>
          <a:xfrm>
            <a:off x="2207747" y="1332379"/>
            <a:ext cx="6482858" cy="144000"/>
            <a:chOff x="2214546" y="1427612"/>
            <a:chExt cx="6482858" cy="144000"/>
          </a:xfrm>
        </p:grpSpPr>
        <p:sp>
          <p:nvSpPr>
            <p:cNvPr id="9" name="Chevron 8"/>
            <p:cNvSpPr/>
            <p:nvPr userDrawn="1"/>
          </p:nvSpPr>
          <p:spPr>
            <a:xfrm flipH="1">
              <a:off x="8643404" y="1427612"/>
              <a:ext cx="54000"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10" name="Rectangle 9"/>
            <p:cNvSpPr/>
            <p:nvPr userDrawn="1"/>
          </p:nvSpPr>
          <p:spPr>
            <a:xfrm>
              <a:off x="2214546" y="1490779"/>
              <a:ext cx="6429600" cy="18000"/>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gr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grpSp>
        <p:nvGrpSpPr>
          <p:cNvPr id="10" name="Group 9"/>
          <p:cNvGrpSpPr/>
          <p:nvPr/>
        </p:nvGrpSpPr>
        <p:grpSpPr>
          <a:xfrm>
            <a:off x="2207747" y="1332379"/>
            <a:ext cx="6482858" cy="144000"/>
            <a:chOff x="2214546" y="1427612"/>
            <a:chExt cx="6482858" cy="144000"/>
          </a:xfrm>
        </p:grpSpPr>
        <p:sp>
          <p:nvSpPr>
            <p:cNvPr id="11" name="Chevron 10"/>
            <p:cNvSpPr/>
            <p:nvPr userDrawn="1"/>
          </p:nvSpPr>
          <p:spPr>
            <a:xfrm flipH="1">
              <a:off x="8643404" y="1427612"/>
              <a:ext cx="54000"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12" name="Rectangle 11"/>
            <p:cNvSpPr/>
            <p:nvPr userDrawn="1"/>
          </p:nvSpPr>
          <p:spPr>
            <a:xfrm>
              <a:off x="2214546" y="1490779"/>
              <a:ext cx="6429600" cy="18000"/>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grpSp>
      <p:sp>
        <p:nvSpPr>
          <p:cNvPr id="2" name="Title 1"/>
          <p:cNvSpPr>
            <a:spLocks noGrp="1"/>
          </p:cNvSpPr>
          <p:nvPr>
            <p:ph type="title"/>
          </p:nvPr>
        </p:nvSpPr>
        <p:spPr/>
        <p:txBody>
          <a:bodyPr/>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grpSp>
        <p:nvGrpSpPr>
          <p:cNvPr id="6" name="Group 5"/>
          <p:cNvGrpSpPr/>
          <p:nvPr/>
        </p:nvGrpSpPr>
        <p:grpSpPr>
          <a:xfrm>
            <a:off x="2207747" y="1332379"/>
            <a:ext cx="6482858" cy="144000"/>
            <a:chOff x="2214546" y="1427612"/>
            <a:chExt cx="6482858" cy="144000"/>
          </a:xfrm>
        </p:grpSpPr>
        <p:sp>
          <p:nvSpPr>
            <p:cNvPr id="7" name="Chevron 6"/>
            <p:cNvSpPr/>
            <p:nvPr userDrawn="1"/>
          </p:nvSpPr>
          <p:spPr>
            <a:xfrm flipH="1">
              <a:off x="8643404" y="1427612"/>
              <a:ext cx="54000"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8" name="Rectangle 7"/>
            <p:cNvSpPr/>
            <p:nvPr userDrawn="1"/>
          </p:nvSpPr>
          <p:spPr>
            <a:xfrm>
              <a:off x="2214546" y="1490779"/>
              <a:ext cx="6429600" cy="18000"/>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gr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580745" y="285728"/>
            <a:ext cx="5106055" cy="1162050"/>
          </a:xfrm>
        </p:spPr>
        <p:txBody>
          <a:bodyPr anchor="ctr">
            <a:normAutofit/>
          </a:bodyPr>
          <a:lstStyle>
            <a:lvl1pPr algn="ctr">
              <a:defRPr sz="3200" b="0" kern="1200" cap="all">
                <a:ln w="11430"/>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16200000" scaled="1"/>
                  <a:tileRect/>
                </a:gradFill>
                <a:effectLst>
                  <a:outerShdw blurRad="44450" dist="41910" dir="3600000" algn="tl">
                    <a:srgbClr val="000000">
                      <a:alpha val="50000"/>
                    </a:srgbClr>
                  </a:outerShdw>
                </a:effectLst>
                <a:latin typeface="+mj-lt"/>
                <a:ea typeface="+mj-ea"/>
                <a:cs typeface="+mj-cs"/>
              </a:defRPr>
            </a:lvl1pPr>
          </a:lstStyle>
          <a:p>
            <a:r>
              <a:rPr kumimoji="0" lang="en-US" smtClean="0"/>
              <a:t>Click to edit Master title style</a:t>
            </a:r>
            <a:endParaRPr kumimoji="0" lang="en-US"/>
          </a:p>
        </p:txBody>
      </p:sp>
      <p:sp>
        <p:nvSpPr>
          <p:cNvPr id="3" name="Content Placeholder 2"/>
          <p:cNvSpPr>
            <a:spLocks noGrp="1"/>
          </p:cNvSpPr>
          <p:nvPr>
            <p:ph idx="1"/>
          </p:nvPr>
        </p:nvSpPr>
        <p:spPr>
          <a:xfrm>
            <a:off x="3575050" y="1446218"/>
            <a:ext cx="5111750" cy="467967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Text Placeholder 3"/>
          <p:cNvSpPr>
            <a:spLocks noGrp="1"/>
          </p:cNvSpPr>
          <p:nvPr>
            <p:ph type="body" sz="half" idx="2"/>
          </p:nvPr>
        </p:nvSpPr>
        <p:spPr>
          <a:xfrm>
            <a:off x="457201" y="285729"/>
            <a:ext cx="3008313" cy="5840435"/>
          </a:xfrm>
        </p:spPr>
        <p:txBody>
          <a:bodyPr anchor="b"/>
          <a:lstStyle>
            <a:lvl1pPr marL="0" indent="0">
              <a:spcAft>
                <a:spcPts val="0"/>
              </a:spcAft>
              <a:buNone/>
              <a:defRPr sz="1400"/>
            </a:lvl1pPr>
            <a:lvl2pPr marL="457200" indent="0">
              <a:spcAft>
                <a:spcPts val="0"/>
              </a:spcAft>
              <a:buNone/>
              <a:defRPr sz="1200"/>
            </a:lvl2pPr>
            <a:lvl3pPr marL="914400" indent="0">
              <a:spcAft>
                <a:spcPts val="0"/>
              </a:spcAft>
              <a:buNone/>
              <a:defRPr sz="1000"/>
            </a:lvl3pPr>
            <a:lvl4pPr marL="1371600" indent="0">
              <a:spcAft>
                <a:spcPts val="0"/>
              </a:spcAft>
              <a:buNone/>
              <a:defRPr sz="900"/>
            </a:lvl4pPr>
            <a:lvl5pPr marL="1828800" indent="0">
              <a:spcAft>
                <a:spcPts val="0"/>
              </a:spcAft>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Picture with Caption">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715272" y="615868"/>
            <a:ext cx="928694" cy="5813528"/>
          </a:xfrm>
        </p:spPr>
        <p:txBody>
          <a:bodyPr vert="eaVert" anchor="ctr">
            <a:normAutofit/>
          </a:bodyPr>
          <a:lstStyle>
            <a:lvl1pPr algn="l">
              <a:defRPr sz="2800" b="0" kern="1200" cap="all">
                <a:ln w="11430"/>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16200000" scaled="1"/>
                  <a:tileRect/>
                </a:gradFill>
                <a:effectLst>
                  <a:outerShdw blurRad="44450" dist="41910" dir="18600000" algn="tl">
                    <a:srgbClr val="000000">
                      <a:alpha val="50000"/>
                    </a:srgbClr>
                  </a:outerShdw>
                </a:effectLst>
                <a:latin typeface="+mj-lt"/>
                <a:ea typeface="+mj-ea"/>
                <a:cs typeface="+mj-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714348" y="612777"/>
            <a:ext cx="6858048" cy="4745051"/>
          </a:xfrm>
          <a:ln w="38100" cap="flat" cmpd="sng" algn="ctr">
            <a:gradFill flip="none" rotWithShape="1">
              <a:gsLst>
                <a:gs pos="0">
                  <a:srgbClr val="000082"/>
                </a:gs>
                <a:gs pos="30000">
                  <a:srgbClr val="66008F"/>
                </a:gs>
                <a:gs pos="64999">
                  <a:srgbClr val="BA0066"/>
                </a:gs>
                <a:gs pos="89999">
                  <a:srgbClr val="FF0000"/>
                </a:gs>
                <a:gs pos="100000">
                  <a:srgbClr val="FF8200"/>
                </a:gs>
              </a:gsLst>
              <a:path path="rect">
                <a:fillToRect l="100000" t="100000"/>
              </a:path>
              <a:tileRect r="-100000" b="-100000"/>
            </a:gradFill>
            <a:prstDash val="solid"/>
          </a:ln>
          <a:effectLst>
            <a:outerShdw blurRad="38100" dist="50800" dir="5400000" algn="tl" rotWithShape="0">
              <a:srgbClr val="000000">
                <a:alpha val="50000"/>
              </a:srgbClr>
            </a:outerShdw>
          </a:effectLst>
        </p:spPr>
        <p:style>
          <a:lnRef idx="2">
            <a:schemeClr val="accent1"/>
          </a:lnRef>
          <a:fillRef idx="1">
            <a:schemeClr val="lt1"/>
          </a:fillRef>
          <a:effectRef idx="0">
            <a:schemeClr val="accent1"/>
          </a:effectRef>
          <a:fontRef idx="minor">
            <a:schemeClr val="dk1"/>
          </a:fontRef>
        </p:style>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kumimoji="0" lang="en-US" smtClean="0"/>
              <a:t>Click icon to add picture</a:t>
            </a:r>
            <a:endParaRPr kumimoji="0" lang="en-US"/>
          </a:p>
        </p:txBody>
      </p:sp>
      <p:sp>
        <p:nvSpPr>
          <p:cNvPr id="4" name="Text Placeholder 3"/>
          <p:cNvSpPr>
            <a:spLocks noGrp="1"/>
          </p:cNvSpPr>
          <p:nvPr>
            <p:ph type="body" sz="half" idx="2"/>
          </p:nvPr>
        </p:nvSpPr>
        <p:spPr>
          <a:xfrm>
            <a:off x="714348" y="5500702"/>
            <a:ext cx="6858048" cy="92869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953504-E3A8-45FA-92C0-C35A69968BD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grpSp>
        <p:nvGrpSpPr>
          <p:cNvPr id="7" name="Group 6"/>
          <p:cNvGrpSpPr/>
          <p:nvPr/>
        </p:nvGrpSpPr>
        <p:grpSpPr>
          <a:xfrm>
            <a:off x="2207747" y="1332379"/>
            <a:ext cx="6482858" cy="144000"/>
            <a:chOff x="2214546" y="1427612"/>
            <a:chExt cx="6482858" cy="144000"/>
          </a:xfrm>
        </p:grpSpPr>
        <p:sp>
          <p:nvSpPr>
            <p:cNvPr id="8" name="Chevron 7"/>
            <p:cNvSpPr/>
            <p:nvPr userDrawn="1"/>
          </p:nvSpPr>
          <p:spPr>
            <a:xfrm flipH="1">
              <a:off x="8643404" y="1427612"/>
              <a:ext cx="54000" cy="144000"/>
            </a:xfrm>
            <a:prstGeom prst="chevron">
              <a:avLst>
                <a:gd name="adj" fmla="val 50000"/>
              </a:avLst>
            </a:prstGeom>
            <a:gradFill flip="none" rotWithShape="1">
              <a:gsLst>
                <a:gs pos="0">
                  <a:schemeClr val="accent1">
                    <a:alpha val="20000"/>
                  </a:schemeClr>
                </a:gs>
                <a:gs pos="100000">
                  <a:schemeClr val="accent1">
                    <a:alpha val="1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9" name="Rectangle 8"/>
            <p:cNvSpPr/>
            <p:nvPr userDrawn="1"/>
          </p:nvSpPr>
          <p:spPr>
            <a:xfrm>
              <a:off x="2214546" y="1490779"/>
              <a:ext cx="6429600" cy="18000"/>
            </a:xfrm>
            <a:prstGeom prst="rect">
              <a:avLst/>
            </a:prstGeom>
            <a:gradFill flip="none" rotWithShape="1">
              <a:gsLst>
                <a:gs pos="0">
                  <a:schemeClr val="accent1">
                    <a:alpha val="20000"/>
                  </a:schemeClr>
                </a:gs>
                <a:gs pos="100000">
                  <a:schemeClr val="accent1">
                    <a:alpha val="4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gr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600200"/>
            <a:ext cx="8229600" cy="482919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215206" y="274638"/>
            <a:ext cx="1471594" cy="6154758"/>
          </a:xfrm>
        </p:spPr>
        <p:txBody>
          <a:bodyPr vert="eaVert"/>
          <a:lstStyle>
            <a:lvl1pPr>
              <a:defRPr>
                <a:effectLst>
                  <a:outerShdw blurRad="50800" dist="50800" dir="18900000" algn="tl" rotWithShape="0">
                    <a:srgbClr val="000000">
                      <a:alpha val="43137"/>
                    </a:srgbClr>
                  </a:outerShdw>
                </a:effectLst>
              </a:defRPr>
            </a:lvl1p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686568" cy="6154758"/>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685800" y="1143000"/>
            <a:ext cx="7772400" cy="4572000"/>
            <a:chOff x="1371600" y="1143000"/>
            <a:chExt cx="7772400" cy="5715000"/>
          </a:xfrm>
          <a:effectLst>
            <a:reflection blurRad="6350" stA="50000" endA="300" endPos="15500" dist="50800" dir="5400000" sy="-100000" algn="bl" rotWithShape="0"/>
          </a:effectLst>
        </p:grpSpPr>
        <p:sp>
          <p:nvSpPr>
            <p:cNvPr id="8" name="Rectangle 7"/>
            <p:cNvSpPr/>
            <p:nvPr/>
          </p:nvSpPr>
          <p:spPr>
            <a:xfrm>
              <a:off x="1371600" y="1143000"/>
              <a:ext cx="7772400" cy="5715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Rectangle 8"/>
            <p:cNvSpPr/>
            <p:nvPr/>
          </p:nvSpPr>
          <p:spPr>
            <a:xfrm>
              <a:off x="1600200" y="1371600"/>
              <a:ext cx="7315200" cy="54864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0" name="Rectangle 9"/>
            <p:cNvSpPr/>
            <p:nvPr/>
          </p:nvSpPr>
          <p:spPr>
            <a:xfrm>
              <a:off x="1828800" y="1600200"/>
              <a:ext cx="6858000" cy="52578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1"/>
          <p:cNvSpPr>
            <a:spLocks noGrp="1"/>
          </p:cNvSpPr>
          <p:nvPr>
            <p:ph type="ctrTitle"/>
          </p:nvPr>
        </p:nvSpPr>
        <p:spPr>
          <a:xfrm>
            <a:off x="1371600" y="1676401"/>
            <a:ext cx="6400800" cy="1924050"/>
          </a:xfrm>
        </p:spPr>
        <p:txBody>
          <a:bodyPr vert="horz" lIns="91440" tIns="45720" rIns="91440" bIns="45720" rtlCol="0" anchor="b" anchorCtr="0">
            <a:noAutofit/>
          </a:bodyPr>
          <a:lstStyle>
            <a:lvl1pPr algn="ctr" defTabSz="914400" rtl="0" eaLnBrk="1" latinLnBrk="0" hangingPunct="1">
              <a:spcBef>
                <a:spcPct val="0"/>
              </a:spcBef>
              <a:buNone/>
              <a:defRPr sz="3800" kern="1200">
                <a:solidFill>
                  <a:schemeClr val="tx1">
                    <a:lumMod val="75000"/>
                    <a:lumOff val="25000"/>
                  </a:schemeClr>
                </a:solidFill>
                <a:effectLst>
                  <a:innerShdw blurRad="63500">
                    <a:srgbClr val="F1F1F1"/>
                  </a:innerShdw>
                </a:effectLst>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1371600" y="4039737"/>
            <a:ext cx="6400800" cy="1522862"/>
          </a:xfrm>
        </p:spPr>
        <p:txBody>
          <a:bodyPr vert="horz" lIns="91440" tIns="45720" rIns="91440" bIns="45720" rtlCol="0">
            <a:normAutofit/>
            <a:scene3d>
              <a:camera prst="orthographicFront"/>
              <a:lightRig rig="balanced" dir="t">
                <a:rot lat="0" lon="0" rev="4200000"/>
              </a:lightRig>
            </a:scene3d>
            <a:sp3d extrusionH="31750" prstMaterial="metal">
              <a:bevelT w="25400" h="12700" prst="softRound"/>
            </a:sp3d>
          </a:bodyPr>
          <a:lstStyle>
            <a:lvl1pPr marL="0" indent="0" algn="ctr" defTabSz="914400" rtl="0" eaLnBrk="1" latinLnBrk="0" hangingPunct="1">
              <a:spcBef>
                <a:spcPts val="1500"/>
              </a:spcBef>
              <a:buClr>
                <a:schemeClr val="bg1">
                  <a:lumMod val="65000"/>
                </a:schemeClr>
              </a:buClr>
              <a:buSzPct val="80000"/>
              <a:buFont typeface="Wingdings 2" pitchFamily="18" charset="2"/>
              <a:buNone/>
              <a:defRPr sz="2000" b="0" kern="1200">
                <a:solidFill>
                  <a:schemeClr val="tx1">
                    <a:lumMod val="50000"/>
                    <a:lumOff val="50000"/>
                  </a:schemeClr>
                </a:solidFill>
                <a:effectLst/>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867400" y="6574536"/>
            <a:ext cx="2133600" cy="274320"/>
          </a:xfrm>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a:xfrm>
            <a:off x="1143000" y="6574536"/>
            <a:ext cx="2895600" cy="274320"/>
          </a:xfrm>
        </p:spPr>
        <p:txBody>
          <a:bodyPr/>
          <a:lstStyle/>
          <a:p>
            <a:endParaRPr lang="en-US"/>
          </a:p>
        </p:txBody>
      </p:sp>
      <p:sp>
        <p:nvSpPr>
          <p:cNvPr id="6" name="Slide Number Placeholder 5"/>
          <p:cNvSpPr>
            <a:spLocks noGrp="1"/>
          </p:cNvSpPr>
          <p:nvPr>
            <p:ph type="sldNum" sz="quarter" idx="12"/>
          </p:nvPr>
        </p:nvSpPr>
        <p:spPr>
          <a:xfrm>
            <a:off x="8778240" y="6574536"/>
            <a:ext cx="365760" cy="274320"/>
          </a:xfrm>
        </p:spPr>
        <p:txBody>
          <a:bodyPr/>
          <a:lstStyle/>
          <a:p>
            <a:fld id="{78953504-E3A8-45FA-92C0-C35A69968BD0}" type="slidenum">
              <a:rPr lang="en-US" smtClean="0"/>
              <a:pPr/>
              <a:t>‹#›</a:t>
            </a:fld>
            <a:endParaRPr lang="en-US"/>
          </a:p>
        </p:txBody>
      </p:sp>
      <p:cxnSp>
        <p:nvCxnSpPr>
          <p:cNvPr id="11" name="Straight Connector 10"/>
          <p:cNvCxnSpPr/>
          <p:nvPr/>
        </p:nvCxnSpPr>
        <p:spPr>
          <a:xfrm rot="10800000">
            <a:off x="2286000" y="3794763"/>
            <a:ext cx="4572000" cy="1588"/>
          </a:xfrm>
          <a:prstGeom prst="line">
            <a:avLst/>
          </a:prstGeom>
          <a:ln w="28575">
            <a:gradFill>
              <a:gsLst>
                <a:gs pos="0">
                  <a:srgbClr val="BEBFBF"/>
                </a:gs>
                <a:gs pos="100000">
                  <a:srgbClr val="F1F1F1"/>
                </a:gs>
              </a:gsLst>
              <a:lin ang="5400000" scaled="0"/>
            </a:gradFill>
          </a:ln>
          <a:effectLst>
            <a:outerShdw blurRad="635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7" name="Group 11"/>
          <p:cNvGrpSpPr/>
          <p:nvPr/>
        </p:nvGrpSpPr>
        <p:grpSpPr>
          <a:xfrm>
            <a:off x="0" y="1143000"/>
            <a:ext cx="7772400" cy="2743200"/>
            <a:chOff x="0" y="1143000"/>
            <a:chExt cx="7772400" cy="2743200"/>
          </a:xfrm>
        </p:grpSpPr>
        <p:sp>
          <p:nvSpPr>
            <p:cNvPr id="9" name="Rectangle 8"/>
            <p:cNvSpPr/>
            <p:nvPr/>
          </p:nvSpPr>
          <p:spPr>
            <a:xfrm>
              <a:off x="0" y="1143000"/>
              <a:ext cx="7772400" cy="2743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0" name="Rectangle 9"/>
            <p:cNvSpPr/>
            <p:nvPr/>
          </p:nvSpPr>
          <p:spPr>
            <a:xfrm>
              <a:off x="0" y="1371600"/>
              <a:ext cx="7543800" cy="2286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Rectangle 10"/>
            <p:cNvSpPr/>
            <p:nvPr/>
          </p:nvSpPr>
          <p:spPr>
            <a:xfrm>
              <a:off x="0" y="1600200"/>
              <a:ext cx="7315200" cy="18288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1"/>
          <p:cNvSpPr>
            <a:spLocks noGrp="1"/>
          </p:cNvSpPr>
          <p:nvPr>
            <p:ph type="title"/>
          </p:nvPr>
        </p:nvSpPr>
        <p:spPr>
          <a:xfrm>
            <a:off x="228600" y="1600200"/>
            <a:ext cx="6858000" cy="1143000"/>
          </a:xfrm>
        </p:spPr>
        <p:txBody>
          <a:bodyPr vert="horz" lIns="91440" tIns="45720" rIns="91440" bIns="45720" rtlCol="0" anchor="b" anchorCtr="0">
            <a:noAutofit/>
          </a:bodyPr>
          <a:lstStyle>
            <a:lvl1pPr algn="l" defTabSz="914400" rtl="0" eaLnBrk="1" latinLnBrk="0" hangingPunct="1">
              <a:spcBef>
                <a:spcPct val="0"/>
              </a:spcBef>
              <a:buNone/>
              <a:defRPr sz="3200" b="0" kern="1200" cap="none" baseline="0">
                <a:solidFill>
                  <a:schemeClr val="tx1">
                    <a:lumMod val="75000"/>
                    <a:lumOff val="25000"/>
                  </a:schemeClr>
                </a:solidFill>
                <a:effectLst>
                  <a:innerShdw blurRad="63500">
                    <a:srgbClr val="F1F1F1"/>
                  </a:inn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228600" y="2756848"/>
            <a:ext cx="6858000" cy="640080"/>
          </a:xfrm>
        </p:spPr>
        <p:txBody>
          <a:bodyPr vert="horz" lIns="91440" tIns="45720" rIns="91440" bIns="45720" rtlCol="0" anchor="t" anchorCtr="0">
            <a:normAutofit/>
            <a:scene3d>
              <a:camera prst="orthographicFront"/>
              <a:lightRig rig="balanced" dir="t">
                <a:rot lat="0" lon="0" rev="4200000"/>
              </a:lightRig>
            </a:scene3d>
            <a:sp3d extrusionH="31750" prstMaterial="metal">
              <a:bevelT w="25400" h="12700" prst="softRound"/>
            </a:sp3d>
          </a:bodyPr>
          <a:lstStyle>
            <a:lvl1pPr marL="0" indent="0">
              <a:buNone/>
              <a:defRPr sz="1600" b="0" kern="1200">
                <a:solidFill>
                  <a:schemeClr val="tx1">
                    <a:lumMod val="50000"/>
                    <a:lumOff val="50000"/>
                  </a:schemeClr>
                </a:solidFill>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1500"/>
              </a:spcBef>
              <a:buClr>
                <a:schemeClr val="bg1">
                  <a:lumMod val="65000"/>
                </a:schemeClr>
              </a:buClr>
              <a:buSzPct val="80000"/>
              <a:buFont typeface="Wingdings 2" pitchFamily="18" charset="2"/>
              <a:buNone/>
            </a:pPr>
            <a:r>
              <a:rPr lang="en-US" smtClean="0"/>
              <a:t>Click to edit Master text styles</a:t>
            </a:r>
          </a:p>
        </p:txBody>
      </p:sp>
      <p:sp>
        <p:nvSpPr>
          <p:cNvPr id="4" name="Date Placeholder 3"/>
          <p:cNvSpPr>
            <a:spLocks noGrp="1"/>
          </p:cNvSpPr>
          <p:nvPr>
            <p:ph type="dt" sz="half" idx="10"/>
          </p:nvPr>
        </p:nvSpPr>
        <p:spPr>
          <a:xfrm>
            <a:off x="4953000" y="6574536"/>
            <a:ext cx="2133600" cy="274320"/>
          </a:xfrm>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a:xfrm>
            <a:off x="228600" y="6574536"/>
            <a:ext cx="2895600" cy="274320"/>
          </a:xfrm>
        </p:spPr>
        <p:txBody>
          <a:bodyPr/>
          <a:lstStyle/>
          <a:p>
            <a:endParaRPr lang="en-US"/>
          </a:p>
        </p:txBody>
      </p:sp>
      <p:sp>
        <p:nvSpPr>
          <p:cNvPr id="6" name="Slide Number Placeholder 5"/>
          <p:cNvSpPr>
            <a:spLocks noGrp="1"/>
          </p:cNvSpPr>
          <p:nvPr>
            <p:ph type="sldNum" sz="quarter" idx="12"/>
          </p:nvPr>
        </p:nvSpPr>
        <p:spPr>
          <a:xfrm>
            <a:off x="8778240" y="6574536"/>
            <a:ext cx="365760" cy="274320"/>
          </a:xfrm>
        </p:spPr>
        <p:txBody>
          <a:bodyPr/>
          <a:lstStyle/>
          <a:p>
            <a:fld id="{78953504-E3A8-45FA-92C0-C35A69968BD0}" type="slidenum">
              <a:rPr lang="en-US" smtClean="0"/>
              <a:pPr/>
              <a:t>‹#›</a:t>
            </a:fld>
            <a:endParaRPr lang="en-US"/>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2057400" y="1828800"/>
            <a:ext cx="3108960" cy="4544704"/>
          </a:xfrm>
        </p:spPr>
        <p:txBody>
          <a:bodyPr>
            <a:normAutofit/>
          </a:bodyPr>
          <a:lstStyle>
            <a:lvl1pPr>
              <a:defRPr sz="1800"/>
            </a:lvl1pPr>
            <a:lvl2pPr>
              <a:defRPr sz="1600"/>
            </a:lvl2pPr>
            <a:lvl3pPr>
              <a:defRPr sz="1600"/>
            </a:lvl3pPr>
            <a:lvl4pPr>
              <a:defRPr sz="1600"/>
            </a:lvl4pPr>
            <a:lvl5pPr>
              <a:defRPr sz="1600"/>
            </a:lvl5pPr>
            <a:lvl6pPr>
              <a:defRPr sz="1600"/>
            </a:lvl6pPr>
            <a:lvl7pPr>
              <a:defRPr sz="1600"/>
            </a:lvl7pPr>
            <a:lvl8pPr>
              <a:defRPr sz="1600" baseline="0"/>
            </a:lvl8pPr>
            <a:lvl9pPr>
              <a:defRPr sz="16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376536" y="1828800"/>
            <a:ext cx="3108960" cy="4544704"/>
          </a:xfrm>
        </p:spPr>
        <p:txBody>
          <a:bodyPr>
            <a:normAutofit/>
          </a:bodyPr>
          <a:lstStyle>
            <a:lvl1pPr>
              <a:defRPr sz="18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2046288" y="1825934"/>
            <a:ext cx="3108960" cy="639762"/>
          </a:xfrm>
        </p:spPr>
        <p:txBody>
          <a:bodyPr anchor="b">
            <a:normAutofit/>
          </a:bodyPr>
          <a:lstStyle>
            <a:lvl1pPr marL="0" indent="0" algn="ctr">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046288" y="2667000"/>
            <a:ext cx="3108960" cy="3720152"/>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392103" y="1825934"/>
            <a:ext cx="3108960" cy="639762"/>
          </a:xfrm>
        </p:spPr>
        <p:txBody>
          <a:bodyPr anchor="b">
            <a:normAutofit/>
          </a:bodyPr>
          <a:lstStyle>
            <a:lvl1pPr marL="0" indent="0" algn="ctr">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392103" y="2667000"/>
            <a:ext cx="3108960" cy="3720152"/>
          </a:xfrm>
        </p:spPr>
        <p:txBody>
          <a:bodyPr>
            <a:normAutofit/>
          </a:bodyPr>
          <a:lstStyle>
            <a:lvl1pPr>
              <a:defRPr sz="16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8953504-E3A8-45FA-92C0-C35A69968BD0}" type="slidenum">
              <a:rPr lang="en-US" smtClean="0"/>
              <a:pPr/>
              <a:t>‹#›</a:t>
            </a:fld>
            <a:endParaRPr lang="en-US"/>
          </a:p>
        </p:txBody>
      </p:sp>
      <p:cxnSp>
        <p:nvCxnSpPr>
          <p:cNvPr id="10" name="Straight Connector 9"/>
          <p:cNvCxnSpPr/>
          <p:nvPr/>
        </p:nvCxnSpPr>
        <p:spPr>
          <a:xfrm rot="10800000">
            <a:off x="2071048" y="2548267"/>
            <a:ext cx="6400800" cy="1588"/>
          </a:xfrm>
          <a:prstGeom prst="line">
            <a:avLst/>
          </a:prstGeom>
          <a:ln w="28575">
            <a:gradFill>
              <a:gsLst>
                <a:gs pos="0">
                  <a:srgbClr val="BEBFBF"/>
                </a:gs>
                <a:gs pos="100000">
                  <a:srgbClr val="F1F1F1"/>
                </a:gs>
              </a:gsLst>
              <a:lin ang="5400000" scaled="0"/>
            </a:gradFill>
          </a:ln>
          <a:effectLst>
            <a:outerShdw blurRad="635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grpSp>
        <p:nvGrpSpPr>
          <p:cNvPr id="5" name="Group 11"/>
          <p:cNvGrpSpPr/>
          <p:nvPr/>
        </p:nvGrpSpPr>
        <p:grpSpPr>
          <a:xfrm>
            <a:off x="0" y="0"/>
            <a:ext cx="9144000" cy="6400800"/>
            <a:chOff x="0" y="457200"/>
            <a:chExt cx="9144000" cy="6400800"/>
          </a:xfrm>
          <a:effectLst>
            <a:reflection blurRad="6350" stA="50000" endA="300" endPos="6000" dist="50800" dir="5400000" sy="-100000" algn="bl" rotWithShape="0"/>
          </a:effectLst>
        </p:grpSpPr>
        <p:sp>
          <p:nvSpPr>
            <p:cNvPr id="11" name="Rectangle 10"/>
            <p:cNvSpPr/>
            <p:nvPr/>
          </p:nvSpPr>
          <p:spPr>
            <a:xfrm>
              <a:off x="0" y="457200"/>
              <a:ext cx="9144000" cy="64008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0" name="Rectangle 9"/>
            <p:cNvSpPr/>
            <p:nvPr/>
          </p:nvSpPr>
          <p:spPr>
            <a:xfrm>
              <a:off x="228600" y="685800"/>
              <a:ext cx="8686800" cy="61722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Rectangle 8"/>
            <p:cNvSpPr/>
            <p:nvPr/>
          </p:nvSpPr>
          <p:spPr>
            <a:xfrm>
              <a:off x="457200" y="914400"/>
              <a:ext cx="8229600" cy="59436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6" name="Rectangle 5"/>
            <p:cNvSpPr/>
            <p:nvPr/>
          </p:nvSpPr>
          <p:spPr>
            <a:xfrm>
              <a:off x="685800" y="1143000"/>
              <a:ext cx="7772400" cy="5715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7" name="Rectangle 6"/>
            <p:cNvSpPr/>
            <p:nvPr/>
          </p:nvSpPr>
          <p:spPr>
            <a:xfrm>
              <a:off x="914400" y="1371600"/>
              <a:ext cx="7315200" cy="54864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8" name="Rectangle 7"/>
            <p:cNvSpPr/>
            <p:nvPr/>
          </p:nvSpPr>
          <p:spPr>
            <a:xfrm>
              <a:off x="1143000" y="1600200"/>
              <a:ext cx="6858000" cy="52578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Date Placeholder 1"/>
          <p:cNvSpPr>
            <a:spLocks noGrp="1"/>
          </p:cNvSpPr>
          <p:nvPr>
            <p:ph type="dt" sz="half" idx="10"/>
          </p:nvPr>
        </p:nvSpPr>
        <p:spPr>
          <a:xfrm>
            <a:off x="5867400" y="6574536"/>
            <a:ext cx="2133600" cy="274320"/>
          </a:xfrm>
        </p:spPr>
        <p:txBody>
          <a:bodyPr/>
          <a:lstStyle/>
          <a:p>
            <a:fld id="{5A8F66B8-1816-4A91-BF7D-D38E0E412306}" type="datetimeFigureOut">
              <a:rPr lang="en-US" smtClean="0"/>
              <a:pPr/>
              <a:t>12/12/2011</a:t>
            </a:fld>
            <a:endParaRPr lang="en-US"/>
          </a:p>
        </p:txBody>
      </p:sp>
      <p:sp>
        <p:nvSpPr>
          <p:cNvPr id="3" name="Footer Placeholder 2"/>
          <p:cNvSpPr>
            <a:spLocks noGrp="1"/>
          </p:cNvSpPr>
          <p:nvPr>
            <p:ph type="ftr" sz="quarter" idx="11"/>
          </p:nvPr>
        </p:nvSpPr>
        <p:spPr>
          <a:xfrm>
            <a:off x="1143000" y="6574536"/>
            <a:ext cx="2895600" cy="274320"/>
          </a:xfrm>
        </p:spPr>
        <p:txBody>
          <a:bodyPr/>
          <a:lstStyle/>
          <a:p>
            <a:endParaRPr lang="en-US"/>
          </a:p>
        </p:txBody>
      </p:sp>
      <p:sp>
        <p:nvSpPr>
          <p:cNvPr id="4" name="Slide Number Placeholder 3"/>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7"/>
          <p:cNvGrpSpPr/>
          <p:nvPr/>
        </p:nvGrpSpPr>
        <p:grpSpPr>
          <a:xfrm>
            <a:off x="1371600" y="1143000"/>
            <a:ext cx="7772400" cy="5257800"/>
            <a:chOff x="1371600" y="1143000"/>
            <a:chExt cx="7772400" cy="5715000"/>
          </a:xfrm>
          <a:effectLst>
            <a:reflection blurRad="6350" stA="50000" endA="300" endPos="6000" dist="50800" dir="5400000" sy="-100000" algn="bl" rotWithShape="0"/>
          </a:effectLst>
        </p:grpSpPr>
        <p:sp>
          <p:nvSpPr>
            <p:cNvPr id="9" name="Rectangle 8"/>
            <p:cNvSpPr/>
            <p:nvPr/>
          </p:nvSpPr>
          <p:spPr>
            <a:xfrm>
              <a:off x="1371600" y="1143000"/>
              <a:ext cx="7772400" cy="5715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0" name="Rectangle 9"/>
            <p:cNvSpPr/>
            <p:nvPr/>
          </p:nvSpPr>
          <p:spPr>
            <a:xfrm>
              <a:off x="1600200" y="1371600"/>
              <a:ext cx="7315200" cy="54864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1" name="Rectangle 10"/>
            <p:cNvSpPr/>
            <p:nvPr/>
          </p:nvSpPr>
          <p:spPr>
            <a:xfrm>
              <a:off x="1828800" y="1600200"/>
              <a:ext cx="6858000" cy="52578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 name="Content Placeholder 2"/>
          <p:cNvSpPr>
            <a:spLocks noGrp="1"/>
          </p:cNvSpPr>
          <p:nvPr>
            <p:ph idx="1"/>
          </p:nvPr>
        </p:nvSpPr>
        <p:spPr>
          <a:xfrm>
            <a:off x="3575050" y="1828800"/>
            <a:ext cx="4926013" cy="4343400"/>
          </a:xfrm>
        </p:spPr>
        <p:txBody>
          <a:bodyPr>
            <a:normAutofit/>
          </a:bodyPr>
          <a:lstStyle>
            <a:lvl1pPr>
              <a:defRPr sz="18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1828800" y="2133600"/>
            <a:ext cx="1371600" cy="3886200"/>
          </a:xfrm>
        </p:spPr>
        <p:txBody>
          <a:bodyPr/>
          <a:lstStyle>
            <a:lvl1pPr marL="0" indent="0">
              <a:buNone/>
              <a:defRPr sz="1400">
                <a:solidFill>
                  <a:schemeClr val="tx1">
                    <a:lumMod val="65000"/>
                    <a:lumOff val="3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953504-E3A8-45FA-92C0-C35A69968BD0}" type="slidenum">
              <a:rPr lang="en-US" smtClean="0"/>
              <a:pPr/>
              <a:t>‹#›</a:t>
            </a:fld>
            <a:endParaRPr lang="en-US"/>
          </a:p>
        </p:txBody>
      </p:sp>
      <p:sp>
        <p:nvSpPr>
          <p:cNvPr id="13" name="Rectangle 12"/>
          <p:cNvSpPr/>
          <p:nvPr/>
        </p:nvSpPr>
        <p:spPr>
          <a:xfrm rot="5400000">
            <a:off x="3268981" y="-3268981"/>
            <a:ext cx="777240" cy="7315200"/>
          </a:xfrm>
          <a:prstGeom prst="rect">
            <a:avLst/>
          </a:prstGeom>
          <a:gradFill flip="none" rotWithShape="1">
            <a:gsLst>
              <a:gs pos="0">
                <a:schemeClr val="bg1">
                  <a:alpha val="50000"/>
                </a:schemeClr>
              </a:gs>
              <a:gs pos="100000">
                <a:schemeClr val="bg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4" name="Straight Connector 13"/>
          <p:cNvCxnSpPr/>
          <p:nvPr/>
        </p:nvCxnSpPr>
        <p:spPr>
          <a:xfrm rot="10800000">
            <a:off x="1" y="789296"/>
            <a:ext cx="7315200" cy="1588"/>
          </a:xfrm>
          <a:prstGeom prst="line">
            <a:avLst/>
          </a:prstGeom>
          <a:ln w="57150">
            <a:gradFill>
              <a:gsLst>
                <a:gs pos="0">
                  <a:srgbClr val="BEBFBF"/>
                </a:gs>
                <a:gs pos="100000">
                  <a:srgbClr val="F1F1F1"/>
                </a:gs>
              </a:gsLst>
              <a:lin ang="5400000" scaled="0"/>
            </a:gradFill>
          </a:ln>
          <a:effectLst>
            <a:outerShdw blurRad="635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 y="94678"/>
            <a:ext cx="7315200" cy="778778"/>
          </a:xfrm>
        </p:spPr>
        <p:txBody>
          <a:bodyPr vert="horz" lIns="91440" tIns="45720" rIns="91440" bIns="45720" rtlCol="0" anchor="b" anchorCtr="0">
            <a:noAutofit/>
          </a:bodyPr>
          <a:lstStyle>
            <a:lvl1pPr algn="l" defTabSz="914400" rtl="0" eaLnBrk="1" latinLnBrk="0" hangingPunct="1">
              <a:spcBef>
                <a:spcPct val="0"/>
              </a:spcBef>
              <a:buNone/>
              <a:defRPr sz="3200" kern="1200">
                <a:solidFill>
                  <a:schemeClr val="tx1">
                    <a:lumMod val="75000"/>
                    <a:lumOff val="25000"/>
                  </a:schemeClr>
                </a:solidFill>
                <a:effectLst>
                  <a:innerShdw blurRad="114300">
                    <a:srgbClr val="F1F1F1"/>
                  </a:innerShdw>
                </a:effectLst>
                <a:latin typeface="+mj-lt"/>
                <a:ea typeface="+mj-ea"/>
                <a:cs typeface="+mj-cs"/>
              </a:defRPr>
            </a:lvl1pPr>
          </a:lstStyle>
          <a:p>
            <a:r>
              <a:rPr lang="en-US" smtClean="0"/>
              <a:t>Click to edit Master title style</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8" name="Rectangle 17"/>
          <p:cNvSpPr/>
          <p:nvPr/>
        </p:nvSpPr>
        <p:spPr>
          <a:xfrm rot="5400000">
            <a:off x="3268980" y="-3268981"/>
            <a:ext cx="777240" cy="7315200"/>
          </a:xfrm>
          <a:prstGeom prst="rect">
            <a:avLst/>
          </a:prstGeom>
          <a:gradFill flip="none" rotWithShape="1">
            <a:gsLst>
              <a:gs pos="0">
                <a:schemeClr val="bg1">
                  <a:alpha val="50000"/>
                </a:schemeClr>
              </a:gs>
              <a:gs pos="100000">
                <a:schemeClr val="bg1">
                  <a:alpha val="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cxnSp>
        <p:nvCxnSpPr>
          <p:cNvPr id="19" name="Straight Connector 18"/>
          <p:cNvCxnSpPr/>
          <p:nvPr/>
        </p:nvCxnSpPr>
        <p:spPr>
          <a:xfrm rot="10800000">
            <a:off x="0" y="789296"/>
            <a:ext cx="7315200" cy="1588"/>
          </a:xfrm>
          <a:prstGeom prst="line">
            <a:avLst/>
          </a:prstGeom>
          <a:ln w="57150">
            <a:gradFill>
              <a:gsLst>
                <a:gs pos="0">
                  <a:srgbClr val="BEBFBF"/>
                </a:gs>
                <a:gs pos="100000">
                  <a:srgbClr val="F1F1F1"/>
                </a:gs>
              </a:gsLst>
              <a:lin ang="5400000" scaled="0"/>
            </a:gradFill>
          </a:ln>
          <a:effectLst>
            <a:outerShdw blurRad="635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8" name="Group 13"/>
          <p:cNvGrpSpPr/>
          <p:nvPr/>
        </p:nvGrpSpPr>
        <p:grpSpPr>
          <a:xfrm>
            <a:off x="1371600" y="1143000"/>
            <a:ext cx="7772400" cy="5257800"/>
            <a:chOff x="1371600" y="1143000"/>
            <a:chExt cx="7772400" cy="5715000"/>
          </a:xfrm>
          <a:effectLst>
            <a:reflection blurRad="6350" stA="50000" endA="300" endPos="6000" dist="50800" dir="5400000" sy="-100000" algn="bl" rotWithShape="0"/>
          </a:effectLst>
        </p:grpSpPr>
        <p:sp>
          <p:nvSpPr>
            <p:cNvPr id="15" name="Rectangle 14"/>
            <p:cNvSpPr/>
            <p:nvPr/>
          </p:nvSpPr>
          <p:spPr>
            <a:xfrm>
              <a:off x="1371600" y="1143000"/>
              <a:ext cx="7772400" cy="5715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6" name="Rectangle 15"/>
            <p:cNvSpPr/>
            <p:nvPr/>
          </p:nvSpPr>
          <p:spPr>
            <a:xfrm>
              <a:off x="1600200" y="1371600"/>
              <a:ext cx="7315200" cy="54864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7" name="Rectangle 16"/>
            <p:cNvSpPr/>
            <p:nvPr/>
          </p:nvSpPr>
          <p:spPr>
            <a:xfrm>
              <a:off x="1828800" y="1600200"/>
              <a:ext cx="6858000" cy="52578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2" name="Title 1"/>
          <p:cNvSpPr>
            <a:spLocks noGrp="1"/>
          </p:cNvSpPr>
          <p:nvPr>
            <p:ph type="title"/>
          </p:nvPr>
        </p:nvSpPr>
        <p:spPr>
          <a:xfrm>
            <a:off x="0" y="91440"/>
            <a:ext cx="7315200" cy="777240"/>
          </a:xfrm>
        </p:spPr>
        <p:txBody>
          <a:bodyPr vert="horz" lIns="91440" tIns="45720" rIns="91440" bIns="45720" rtlCol="0" anchor="b" anchorCtr="0">
            <a:noAutofit/>
          </a:bodyPr>
          <a:lstStyle>
            <a:lvl1pPr algn="l" defTabSz="914400" rtl="0" eaLnBrk="1" latinLnBrk="0" hangingPunct="1">
              <a:spcBef>
                <a:spcPct val="0"/>
              </a:spcBef>
              <a:buNone/>
              <a:defRPr sz="3200" kern="1200">
                <a:solidFill>
                  <a:schemeClr val="tx1">
                    <a:lumMod val="75000"/>
                    <a:lumOff val="25000"/>
                  </a:schemeClr>
                </a:solidFill>
                <a:effectLst>
                  <a:innerShdw blurRad="114300">
                    <a:srgbClr val="F1F1F1"/>
                  </a:inn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575304" y="1828800"/>
            <a:ext cx="4928616" cy="4562856"/>
          </a:xfrm>
          <a:effectLst>
            <a:reflection blurRad="6350" stA="50000" endA="300" endPos="6000" dist="50800" dir="5400000" sy="-100000" algn="bl" rotWithShape="0"/>
            <a:softEdge rad="31750"/>
          </a:effectLst>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1828800" y="2130552"/>
            <a:ext cx="1371600" cy="3886200"/>
          </a:xfrm>
        </p:spPr>
        <p:txBody>
          <a:bodyPr vert="horz" lIns="91440" tIns="45720" rIns="91440" bIns="45720" rtlCol="0">
            <a:normAutofit/>
            <a:scene3d>
              <a:camera prst="orthographicFront"/>
              <a:lightRig rig="balanced" dir="t">
                <a:rot lat="0" lon="0" rev="4200000"/>
              </a:lightRig>
            </a:scene3d>
            <a:sp3d extrusionH="57150" prstMaterial="metal">
              <a:bevelT w="25400" h="12700" prst="softRound"/>
            </a:sp3d>
          </a:bodyPr>
          <a:lstStyle>
            <a:lvl1pPr marL="0" indent="0">
              <a:buNone/>
              <a:defRPr sz="1400" b="0" kern="1200">
                <a:solidFill>
                  <a:schemeClr val="tx1">
                    <a:lumMod val="65000"/>
                    <a:lumOff val="35000"/>
                  </a:schemeClr>
                </a:solidFill>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1500"/>
              </a:spcBef>
              <a:buClr>
                <a:schemeClr val="bg1">
                  <a:lumMod val="65000"/>
                </a:schemeClr>
              </a:buClr>
              <a:buSzPct val="80000"/>
              <a:buFont typeface="Wingdings 2" pitchFamily="18" charset="2"/>
              <a:buNone/>
            </a:pPr>
            <a:r>
              <a:rPr lang="en-US" smtClean="0"/>
              <a:t>Click to edit Master text styles</a:t>
            </a:r>
          </a:p>
        </p:txBody>
      </p:sp>
      <p:sp>
        <p:nvSpPr>
          <p:cNvPr id="5" name="Date Placeholder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7" name="Group 6"/>
          <p:cNvGrpSpPr/>
          <p:nvPr/>
        </p:nvGrpSpPr>
        <p:grpSpPr>
          <a:xfrm>
            <a:off x="0" y="1143000"/>
            <a:ext cx="7772400" cy="5715000"/>
            <a:chOff x="1371600" y="1143000"/>
            <a:chExt cx="7772400" cy="5715000"/>
          </a:xfrm>
        </p:grpSpPr>
        <p:sp>
          <p:nvSpPr>
            <p:cNvPr id="8" name="Rectangle 7"/>
            <p:cNvSpPr/>
            <p:nvPr/>
          </p:nvSpPr>
          <p:spPr>
            <a:xfrm>
              <a:off x="1371600" y="1143000"/>
              <a:ext cx="7772400" cy="5715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9" name="Rectangle 8"/>
            <p:cNvSpPr/>
            <p:nvPr/>
          </p:nvSpPr>
          <p:spPr>
            <a:xfrm>
              <a:off x="1600200" y="1371600"/>
              <a:ext cx="7315200" cy="54864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0" name="Rectangle 9"/>
            <p:cNvSpPr/>
            <p:nvPr/>
          </p:nvSpPr>
          <p:spPr>
            <a:xfrm>
              <a:off x="1828800" y="1600200"/>
              <a:ext cx="6858000" cy="52578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3" name="Vertical Text Placeholder 2"/>
          <p:cNvSpPr>
            <a:spLocks noGrp="1"/>
          </p:cNvSpPr>
          <p:nvPr>
            <p:ph type="body" orient="vert" idx="1"/>
          </p:nvPr>
        </p:nvSpPr>
        <p:spPr>
          <a:xfrm>
            <a:off x="609600" y="1828801"/>
            <a:ext cx="6553200" cy="454470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5181600" y="6574536"/>
            <a:ext cx="2133600" cy="274320"/>
          </a:xfrm>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a:xfrm>
            <a:off x="457200" y="6574536"/>
            <a:ext cx="2895600" cy="274320"/>
          </a:xfrm>
        </p:spPr>
        <p:txBody>
          <a:bodyPr/>
          <a:lstStyle/>
          <a:p>
            <a:endParaRPr lang="en-US"/>
          </a:p>
        </p:txBody>
      </p:sp>
      <p:sp>
        <p:nvSpPr>
          <p:cNvPr id="6" name="Slide Number Placeholder 5"/>
          <p:cNvSpPr>
            <a:spLocks noGrp="1"/>
          </p:cNvSpPr>
          <p:nvPr>
            <p:ph type="sldNum" sz="quarter" idx="12"/>
          </p:nvPr>
        </p:nvSpPr>
        <p:spPr/>
        <p:txBody>
          <a:bodyPr/>
          <a:lstStyle/>
          <a:p>
            <a:fld id="{78953504-E3A8-45FA-92C0-C35A69968BD0}" type="slidenum">
              <a:rPr lang="en-US" smtClean="0"/>
              <a:pPr/>
              <a:t>‹#›</a:t>
            </a:fld>
            <a:endParaRPr lang="en-US"/>
          </a:p>
        </p:txBody>
      </p:sp>
      <p:sp>
        <p:nvSpPr>
          <p:cNvPr id="11" name="Rectangle 10"/>
          <p:cNvSpPr/>
          <p:nvPr/>
        </p:nvSpPr>
        <p:spPr>
          <a:xfrm flipV="1">
            <a:off x="8366760" y="0"/>
            <a:ext cx="777240" cy="6858000"/>
          </a:xfrm>
          <a:prstGeom prst="rect">
            <a:avLst/>
          </a:prstGeom>
          <a:gradFill>
            <a:gsLst>
              <a:gs pos="0">
                <a:schemeClr val="bg1">
                  <a:alpha val="50000"/>
                </a:schemeClr>
              </a:gs>
              <a:gs pos="100000">
                <a:schemeClr val="bg1">
                  <a:alpha val="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cxnSp>
        <p:nvCxnSpPr>
          <p:cNvPr id="12" name="Straight Connector 11"/>
          <p:cNvCxnSpPr/>
          <p:nvPr/>
        </p:nvCxnSpPr>
        <p:spPr>
          <a:xfrm rot="5400000">
            <a:off x="4940146" y="3428206"/>
            <a:ext cx="6858000" cy="1588"/>
          </a:xfrm>
          <a:prstGeom prst="line">
            <a:avLst/>
          </a:prstGeom>
          <a:ln w="57150">
            <a:gradFill>
              <a:gsLst>
                <a:gs pos="0">
                  <a:srgbClr val="BEBFBF"/>
                </a:gs>
                <a:gs pos="100000">
                  <a:srgbClr val="F1F1F1"/>
                </a:gs>
              </a:gsLst>
              <a:lin ang="5400000" scaled="0"/>
            </a:gradFill>
          </a:ln>
          <a:effectLst>
            <a:outerShdw blurRad="635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 name="Vertical Title 1"/>
          <p:cNvSpPr>
            <a:spLocks noGrp="1"/>
          </p:cNvSpPr>
          <p:nvPr>
            <p:ph type="title" orient="vert"/>
          </p:nvPr>
        </p:nvSpPr>
        <p:spPr>
          <a:xfrm>
            <a:off x="8409296" y="152400"/>
            <a:ext cx="734704" cy="5851525"/>
          </a:xfrm>
        </p:spPr>
        <p:txBody>
          <a:bodyPr vert="eaVert" anchor="t" anchorCtr="0"/>
          <a:lstStyle/>
          <a:p>
            <a:r>
              <a:rPr lang="en-US" smtClean="0"/>
              <a:t>Click to edit Master title style</a:t>
            </a:r>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6" name="Rectangle 20"/>
          <p:cNvSpPr>
            <a:spLocks noGrp="1"/>
          </p:cNvSpPr>
          <p:nvPr>
            <p:ph type="ctrTitle"/>
          </p:nvPr>
        </p:nvSpPr>
        <p:spPr>
          <a:xfrm>
            <a:off x="722376" y="2688336"/>
            <a:ext cx="7772400" cy="3108960"/>
          </a:xfrm>
        </p:spPr>
        <p:txBody>
          <a:bodyPr anchor="t" anchorCtr="0">
            <a:noAutofit/>
          </a:bodyPr>
          <a:lstStyle>
            <a:lvl1pPr algn="ctr">
              <a:defRPr lang="en-US" sz="6200" b="1" cap="none" spc="0" dirty="0" smtClean="0">
                <a:ln w="1905"/>
                <a:gradFill>
                  <a:gsLst>
                    <a:gs pos="0">
                      <a:schemeClr val="tx2">
                        <a:shade val="30000"/>
                        <a:satMod val="255000"/>
                      </a:schemeClr>
                    </a:gs>
                    <a:gs pos="58000">
                      <a:schemeClr val="tx2">
                        <a:tint val="90000"/>
                        <a:satMod val="300000"/>
                      </a:schemeClr>
                    </a:gs>
                    <a:gs pos="100000">
                      <a:schemeClr val="tx2">
                        <a:tint val="80000"/>
                        <a:satMod val="255000"/>
                      </a:schemeClr>
                    </a:gs>
                  </a:gsLst>
                  <a:lin ang="5400000"/>
                </a:gradFill>
                <a:effectLst>
                  <a:innerShdw blurRad="69850" dist="43180" dir="5400000">
                    <a:srgbClr val="000000">
                      <a:alpha val="65000"/>
                    </a:srgbClr>
                  </a:innerShdw>
                </a:effectLst>
              </a:defRPr>
            </a:lvl1pPr>
          </a:lstStyle>
          <a:p>
            <a:r>
              <a:rPr lang="en-US" smtClean="0"/>
              <a:t>Click to edit Master title style</a:t>
            </a:r>
            <a:endParaRPr lang="en-US" dirty="0"/>
          </a:p>
        </p:txBody>
      </p:sp>
      <p:sp>
        <p:nvSpPr>
          <p:cNvPr id="24" name="Rectangle 26"/>
          <p:cNvSpPr>
            <a:spLocks noGrp="1"/>
          </p:cNvSpPr>
          <p:nvPr>
            <p:ph type="subTitle" idx="1"/>
          </p:nvPr>
        </p:nvSpPr>
        <p:spPr>
          <a:xfrm>
            <a:off x="722376" y="1133856"/>
            <a:ext cx="7772400" cy="1508760"/>
          </a:xfrm>
        </p:spPr>
        <p:txBody>
          <a:bodyPr anchor="b">
            <a:normAutofit/>
          </a:bodyPr>
          <a:lstStyle>
            <a:lvl1pPr marL="0" indent="0" algn="ctr">
              <a:buNone/>
              <a:defRPr lang="en-US" sz="2200" b="0">
                <a:solidFill>
                  <a:schemeClr val="tx2">
                    <a:shade val="55000"/>
                  </a:schemeClr>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dirty="0"/>
          </a:p>
        </p:txBody>
      </p:sp>
      <p:sp>
        <p:nvSpPr>
          <p:cNvPr id="18" name="Rectangle 6"/>
          <p:cNvSpPr>
            <a:spLocks noGrp="1"/>
          </p:cNvSpPr>
          <p:nvPr>
            <p:ph type="dt" sz="half" idx="10"/>
          </p:nvPr>
        </p:nvSpPr>
        <p:spPr/>
        <p:txBody>
          <a:bodyPr/>
          <a:lstStyle>
            <a:lvl1pPr>
              <a:defRPr lang="en-US" smtClean="0"/>
            </a:lvl1pPr>
          </a:lstStyle>
          <a:p>
            <a:fld id="{5A8F66B8-1816-4A91-BF7D-D38E0E412306}" type="datetimeFigureOut">
              <a:rPr lang="en-US" smtClean="0"/>
              <a:pPr/>
              <a:t>12/12/2011</a:t>
            </a:fld>
            <a:endParaRPr lang="en-US"/>
          </a:p>
        </p:txBody>
      </p:sp>
      <p:sp>
        <p:nvSpPr>
          <p:cNvPr id="9" name="Rectangle 14"/>
          <p:cNvSpPr>
            <a:spLocks noGrp="1"/>
          </p:cNvSpPr>
          <p:nvPr>
            <p:ph type="sldNum" sz="quarter" idx="11"/>
          </p:nvPr>
        </p:nvSpPr>
        <p:spPr/>
        <p:txBody>
          <a:bodyPr/>
          <a:lstStyle>
            <a:lvl1pPr>
              <a:defRPr lang="en-US" smtClean="0"/>
            </a:lvl1pPr>
          </a:lstStyle>
          <a:p>
            <a:fld id="{78953504-E3A8-45FA-92C0-C35A69968BD0}" type="slidenum">
              <a:rPr lang="en-US" smtClean="0"/>
              <a:pPr/>
              <a:t>‹#›</a:t>
            </a:fld>
            <a:endParaRPr lang="en-US"/>
          </a:p>
        </p:txBody>
      </p:sp>
      <p:sp>
        <p:nvSpPr>
          <p:cNvPr id="25" name="Rectangle 27"/>
          <p:cNvSpPr>
            <a:spLocks noGrp="1"/>
          </p:cNvSpPr>
          <p:nvPr>
            <p:ph type="ftr" sz="quarter" idx="12"/>
          </p:nvPr>
        </p:nvSpPr>
        <p:spPr/>
        <p:txBody>
          <a:bodyPr/>
          <a:lstStyle>
            <a:lvl1pPr>
              <a:defRPr lang="en-US" smtClean="0"/>
            </a:lvl1pPr>
          </a:lstStyle>
          <a:p>
            <a:endParaRPr lang="en-US"/>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p>
            <a:r>
              <a:rPr lang="en-US" smtClean="0"/>
              <a:t>Click to edit Master title style</a:t>
            </a:r>
            <a:endParaRPr lang="en-US"/>
          </a:p>
        </p:txBody>
      </p:sp>
      <p:sp>
        <p:nvSpPr>
          <p:cNvPr id="3" name="Rectangle 3"/>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2"/>
      </p:bgRef>
    </p:bg>
    <p:spTree>
      <p:nvGrpSpPr>
        <p:cNvPr id="1" name=""/>
        <p:cNvGrpSpPr/>
        <p:nvPr/>
      </p:nvGrpSpPr>
      <p:grpSpPr>
        <a:xfrm>
          <a:off x="0" y="0"/>
          <a:ext cx="0" cy="0"/>
          <a:chOff x="0" y="0"/>
          <a:chExt cx="0" cy="0"/>
        </a:xfrm>
      </p:grpSpPr>
      <p:sp>
        <p:nvSpPr>
          <p:cNvPr id="8" name="Rounded Rectangle 7"/>
          <p:cNvSpPr/>
          <p:nvPr/>
        </p:nvSpPr>
        <p:spPr>
          <a:xfrm>
            <a:off x="690563" y="491696"/>
            <a:ext cx="7762875" cy="5874608"/>
          </a:xfrm>
          <a:prstGeom prst="roundRect">
            <a:avLst>
              <a:gd name="adj" fmla="val 2238"/>
            </a:avLst>
          </a:prstGeom>
          <a:gradFill rotWithShape="1">
            <a:gsLst>
              <a:gs pos="0">
                <a:schemeClr val="bg1">
                  <a:satMod val="300000"/>
                  <a:alpha val="50000"/>
                </a:schemeClr>
              </a:gs>
              <a:gs pos="35000">
                <a:schemeClr val="bg1">
                  <a:satMod val="300000"/>
                  <a:alpha val="87000"/>
                </a:schemeClr>
              </a:gs>
              <a:gs pos="50000">
                <a:schemeClr val="bg1">
                  <a:satMod val="300000"/>
                  <a:alpha val="92000"/>
                </a:schemeClr>
              </a:gs>
              <a:gs pos="60000">
                <a:schemeClr val="bg1">
                  <a:satMod val="300000"/>
                  <a:alpha val="89000"/>
                </a:schemeClr>
              </a:gs>
              <a:gs pos="100000">
                <a:schemeClr val="bg1">
                  <a:satMod val="300000"/>
                  <a:alpha val="55000"/>
                </a:schemeClr>
              </a:gs>
            </a:gsLst>
            <a:lin ang="5400000" scaled="1"/>
          </a:gradFill>
          <a:ln>
            <a:noFill/>
          </a:ln>
          <a:effectLst>
            <a:outerShdw blurRad="63500" dist="45720" dir="5400000" algn="t" rotWithShape="0">
              <a:schemeClr val="bg2">
                <a:shade val="30000"/>
                <a:satMod val="250000"/>
                <a:alpha val="90000"/>
              </a:schemeClr>
            </a:outerShdw>
          </a:effectLst>
          <a:scene3d>
            <a:camera prst="orthographicFront">
              <a:rot lat="0" lon="0" rev="0"/>
            </a:camera>
            <a:lightRig rig="contrasting" dir="t">
              <a:rot lat="0" lon="0" rev="7500000"/>
            </a:lightRig>
          </a:scene3d>
          <a:sp3d contourW="6350" prstMaterial="powder">
            <a:bevelT w="50800" h="63500"/>
            <a:contourClr>
              <a:schemeClr val="bg2">
                <a:shade val="90000"/>
                <a:lumMod val="55000"/>
              </a:scheme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orbel"/>
              <a:ea typeface="+mn-ea"/>
              <a:cs typeface="+mn-cs"/>
            </a:endParaRPr>
          </a:p>
        </p:txBody>
      </p:sp>
      <p:sp>
        <p:nvSpPr>
          <p:cNvPr id="2" name="Rectangle 2"/>
          <p:cNvSpPr>
            <a:spLocks noGrp="1"/>
          </p:cNvSpPr>
          <p:nvPr>
            <p:ph type="title"/>
          </p:nvPr>
        </p:nvSpPr>
        <p:spPr>
          <a:xfrm>
            <a:off x="777240" y="795996"/>
            <a:ext cx="7589520" cy="3112843"/>
          </a:xfrm>
        </p:spPr>
        <p:txBody>
          <a:bodyPr anchor="b">
            <a:normAutofit/>
          </a:bodyPr>
          <a:lstStyle>
            <a:lvl1pPr algn="ctr">
              <a:buNone/>
              <a:defRPr lang="en-US" sz="6200" b="1" cap="none" spc="0" dirty="0">
                <a:ln w="1905"/>
                <a:gradFill>
                  <a:gsLst>
                    <a:gs pos="0">
                      <a:schemeClr val="tx2">
                        <a:shade val="30000"/>
                        <a:satMod val="255000"/>
                      </a:schemeClr>
                    </a:gs>
                    <a:gs pos="58000">
                      <a:schemeClr val="tx2">
                        <a:tint val="90000"/>
                        <a:satMod val="300000"/>
                      </a:schemeClr>
                    </a:gs>
                    <a:gs pos="100000">
                      <a:schemeClr val="tx2">
                        <a:tint val="80000"/>
                        <a:satMod val="255000"/>
                      </a:schemeClr>
                    </a:gs>
                  </a:gsLst>
                  <a:lin ang="5400000"/>
                </a:gradFill>
                <a:effectLst>
                  <a:innerShdw blurRad="69850" dist="43180" dir="5400000">
                    <a:srgbClr val="000000">
                      <a:alpha val="65000"/>
                    </a:srgbClr>
                  </a:innerShdw>
                </a:effectLst>
              </a:defRPr>
            </a:lvl1pPr>
          </a:lstStyle>
          <a:p>
            <a:r>
              <a:rPr lang="en-US" smtClean="0"/>
              <a:t>Click to edit Master title style</a:t>
            </a:r>
            <a:endParaRPr lang="en-US" dirty="0"/>
          </a:p>
        </p:txBody>
      </p:sp>
      <p:sp>
        <p:nvSpPr>
          <p:cNvPr id="3" name="Rectangle 3"/>
          <p:cNvSpPr>
            <a:spLocks noGrp="1"/>
          </p:cNvSpPr>
          <p:nvPr>
            <p:ph type="body" idx="1"/>
          </p:nvPr>
        </p:nvSpPr>
        <p:spPr>
          <a:xfrm>
            <a:off x="777240" y="3948552"/>
            <a:ext cx="7589520" cy="1509712"/>
          </a:xfrm>
        </p:spPr>
        <p:txBody>
          <a:bodyPr anchor="t">
            <a:normAutofit/>
          </a:bodyPr>
          <a:lstStyle>
            <a:lvl1pPr indent="0" algn="ctr">
              <a:buNone/>
              <a:defRPr lang="en-US" sz="2200" b="0" smtClean="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Rectangle 4"/>
          <p:cNvSpPr>
            <a:spLocks noGrp="1"/>
          </p:cNvSpPr>
          <p:nvPr>
            <p:ph type="dt" sz="half" idx="10"/>
          </p:nvPr>
        </p:nvSpPr>
        <p:spPr>
          <a:xfrm>
            <a:off x="762000" y="5958840"/>
            <a:ext cx="2133600" cy="365760"/>
          </a:xfrm>
        </p:spPr>
        <p:txBody>
          <a:bodyPr/>
          <a:lstStyle/>
          <a:p>
            <a:fld id="{5A8F66B8-1816-4A91-BF7D-D38E0E412306}" type="datetimeFigureOut">
              <a:rPr lang="en-US" smtClean="0"/>
              <a:pPr/>
              <a:t>12/12/2011</a:t>
            </a:fld>
            <a:endParaRPr lang="en-US"/>
          </a:p>
        </p:txBody>
      </p:sp>
      <p:sp>
        <p:nvSpPr>
          <p:cNvPr id="5" name="Rectangle 5"/>
          <p:cNvSpPr>
            <a:spLocks noGrp="1"/>
          </p:cNvSpPr>
          <p:nvPr>
            <p:ph type="ftr" sz="quarter" idx="11"/>
          </p:nvPr>
        </p:nvSpPr>
        <p:spPr>
          <a:xfrm>
            <a:off x="3124200" y="5958840"/>
            <a:ext cx="2895600" cy="365760"/>
          </a:xfrm>
        </p:spPr>
        <p:txBody>
          <a:bodyPr/>
          <a:lstStyle/>
          <a:p>
            <a:endParaRPr lang="en-US"/>
          </a:p>
        </p:txBody>
      </p:sp>
      <p:sp>
        <p:nvSpPr>
          <p:cNvPr id="6" name="Rectangle 6"/>
          <p:cNvSpPr>
            <a:spLocks noGrp="1"/>
          </p:cNvSpPr>
          <p:nvPr>
            <p:ph type="sldNum" sz="quarter" idx="12"/>
          </p:nvPr>
        </p:nvSpPr>
        <p:spPr>
          <a:xfrm>
            <a:off x="6248400" y="5958840"/>
            <a:ext cx="2133600" cy="365760"/>
          </a:xfrm>
        </p:spPr>
        <p:txBody>
          <a:bodyPr/>
          <a:lstStyle/>
          <a:p>
            <a:fld id="{78953504-E3A8-45FA-92C0-C35A69968BD0}"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p>
            <a:r>
              <a:rPr lang="en-US" smtClean="0"/>
              <a:t>Click to edit Master title style</a:t>
            </a:r>
            <a:endParaRPr lang="en-US"/>
          </a:p>
        </p:txBody>
      </p:sp>
      <p:sp>
        <p:nvSpPr>
          <p:cNvPr id="3" name="Rectangle 2"/>
          <p:cNvSpPr>
            <a:spLocks noGrp="1"/>
          </p:cNvSpPr>
          <p:nvPr>
            <p:ph sz="half" idx="1"/>
          </p:nvPr>
        </p:nvSpPr>
        <p:spPr>
          <a:xfrm>
            <a:off x="457200" y="1600200"/>
            <a:ext cx="4038600" cy="4525963"/>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3"/>
          <p:cNvSpPr>
            <a:spLocks noGrp="1"/>
          </p:cNvSpPr>
          <p:nvPr>
            <p:ph sz="half" idx="2"/>
          </p:nvPr>
        </p:nvSpPr>
        <p:spPr>
          <a:xfrm>
            <a:off x="4648200" y="1600200"/>
            <a:ext cx="4038600" cy="4525963"/>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Rectangle 5"/>
          <p:cNvSpPr>
            <a:spLocks noGrp="1"/>
          </p:cNvSpPr>
          <p:nvPr>
            <p:ph type="ftr" sz="quarter" idx="11"/>
          </p:nvPr>
        </p:nvSpPr>
        <p:spPr/>
        <p:txBody>
          <a:bodyPr/>
          <a:lstStyle/>
          <a:p>
            <a:endParaRPr lang="en-US"/>
          </a:p>
        </p:txBody>
      </p:sp>
      <p:sp>
        <p:nvSpPr>
          <p:cNvPr id="7" name="Rectangle 6"/>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Rectangle 1"/>
          <p:cNvSpPr>
            <a:spLocks noGrp="1"/>
          </p:cNvSpPr>
          <p:nvPr>
            <p:ph type="title"/>
          </p:nvPr>
        </p:nvSpPr>
        <p:spPr>
          <a:xfrm rot="16200000">
            <a:off x="-1965960" y="2785402"/>
            <a:ext cx="5760720" cy="914400"/>
          </a:xfrm>
        </p:spPr>
        <p:txBody>
          <a:bodyPr lIns="91440" rIns="91440" anchor="ctr">
            <a:noAutofit/>
          </a:bodyPr>
          <a:lstStyle>
            <a:lvl1pPr algn="ctr">
              <a:defRPr sz="3500"/>
            </a:lvl1pPr>
          </a:lstStyle>
          <a:p>
            <a:r>
              <a:rPr lang="en-US" smtClean="0"/>
              <a:t>Click to edit Master title style</a:t>
            </a:r>
            <a:endParaRPr lang="en-US" dirty="0"/>
          </a:p>
        </p:txBody>
      </p:sp>
      <p:sp>
        <p:nvSpPr>
          <p:cNvPr id="3" name="Rectangle 2"/>
          <p:cNvSpPr>
            <a:spLocks noGrp="1"/>
          </p:cNvSpPr>
          <p:nvPr>
            <p:ph type="body" idx="1"/>
          </p:nvPr>
        </p:nvSpPr>
        <p:spPr>
          <a:xfrm>
            <a:off x="1600200" y="547468"/>
            <a:ext cx="3383280" cy="639762"/>
          </a:xfrm>
          <a:prstGeom prst="roundRect">
            <a:avLst>
              <a:gd name="adj" fmla="val 6772"/>
            </a:avLst>
          </a:prstGeom>
          <a:solidFill>
            <a:schemeClr val="bg1">
              <a:alpha val="55000"/>
            </a:schemeClr>
          </a:solidFill>
          <a:ln w="12700">
            <a:solidFill>
              <a:schemeClr val="bg1"/>
            </a:solidFill>
          </a:ln>
        </p:spPr>
        <p:txBody>
          <a:bodyPr lIns="91440" tIns="91440" rIns="91440" bIns="91440" anchor="ctr">
            <a:noAutofit/>
          </a:bodyPr>
          <a:lstStyle>
            <a:lvl1pPr marL="0" indent="0" algn="l">
              <a:buNone/>
              <a:defRPr sz="1600" b="1"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Rectangle 3"/>
          <p:cNvSpPr>
            <a:spLocks noGrp="1"/>
          </p:cNvSpPr>
          <p:nvPr>
            <p:ph sz="half" idx="2"/>
          </p:nvPr>
        </p:nvSpPr>
        <p:spPr>
          <a:xfrm>
            <a:off x="1600200" y="1322362"/>
            <a:ext cx="3383280" cy="4800600"/>
          </a:xfrm>
        </p:spPr>
        <p:txBody>
          <a:bodyPr/>
          <a:lstStyle>
            <a:lvl1pPr>
              <a:defRPr sz="2000"/>
            </a:lvl1pPr>
            <a:lvl2pPr>
              <a:defRPr sz="19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Rectangle 4"/>
          <p:cNvSpPr>
            <a:spLocks noGrp="1"/>
          </p:cNvSpPr>
          <p:nvPr>
            <p:ph type="body" sz="quarter" idx="3"/>
          </p:nvPr>
        </p:nvSpPr>
        <p:spPr>
          <a:xfrm>
            <a:off x="5128846" y="547468"/>
            <a:ext cx="3383280" cy="639762"/>
          </a:xfrm>
          <a:prstGeom prst="roundRect">
            <a:avLst>
              <a:gd name="adj" fmla="val 5673"/>
            </a:avLst>
          </a:prstGeom>
          <a:solidFill>
            <a:schemeClr val="bg1">
              <a:alpha val="55000"/>
            </a:schemeClr>
          </a:solidFill>
          <a:ln w="12700">
            <a:solidFill>
              <a:schemeClr val="bg1"/>
            </a:solidFill>
          </a:ln>
        </p:spPr>
        <p:txBody>
          <a:bodyPr lIns="91440" tIns="91440" rIns="91440" bIns="91440" anchor="ctr">
            <a:noAutofit/>
          </a:bodyPr>
          <a:lstStyle>
            <a:lvl1pPr marL="0" indent="0" algn="l">
              <a:buNone/>
              <a:defRPr sz="1600" b="1" cap="all" baseline="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Rectangle 5"/>
          <p:cNvSpPr>
            <a:spLocks noGrp="1"/>
          </p:cNvSpPr>
          <p:nvPr>
            <p:ph sz="quarter" idx="4"/>
          </p:nvPr>
        </p:nvSpPr>
        <p:spPr>
          <a:xfrm>
            <a:off x="5128846" y="1322362"/>
            <a:ext cx="3383280" cy="4800600"/>
          </a:xfrm>
        </p:spPr>
        <p:txBody>
          <a:bodyPr/>
          <a:lstStyle>
            <a:lvl1pPr>
              <a:defRPr sz="2000"/>
            </a:lvl1pPr>
            <a:lvl2pPr>
              <a:defRPr sz="19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8" name="Rectangle 7"/>
          <p:cNvSpPr>
            <a:spLocks noGrp="1"/>
          </p:cNvSpPr>
          <p:nvPr>
            <p:ph type="ftr" sz="quarter" idx="11"/>
          </p:nvPr>
        </p:nvSpPr>
        <p:spPr/>
        <p:txBody>
          <a:bodyPr/>
          <a:lstStyle/>
          <a:p>
            <a:endParaRPr lang="en-US"/>
          </a:p>
        </p:txBody>
      </p:sp>
      <p:sp>
        <p:nvSpPr>
          <p:cNvPr id="9" name="Rectangle 8"/>
          <p:cNvSpPr>
            <a:spLocks noGrp="1"/>
          </p:cNvSpPr>
          <p:nvPr>
            <p:ph type="sldNum" sz="quarter" idx="12"/>
          </p:nvPr>
        </p:nvSpPr>
        <p:spPr>
          <a:xfrm>
            <a:off x="6553200" y="6214404"/>
            <a:ext cx="2133600" cy="365760"/>
          </a:xfrm>
        </p:spPr>
        <p:txBody>
          <a:bodyPr/>
          <a:lstStyle/>
          <a:p>
            <a:fld id="{78953504-E3A8-45FA-92C0-C35A69968BD0}" type="slidenum">
              <a:rPr lang="en-US" smtClean="0"/>
              <a:pPr/>
              <a:t>‹#›</a:t>
            </a:fld>
            <a:endParaRPr lang="en-US"/>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lvl1pPr>
              <a:defRPr lang="en-US"/>
            </a:lvl1pPr>
          </a:lstStyle>
          <a:p>
            <a:r>
              <a:rPr lang="en-US" smtClean="0"/>
              <a:t>Click to edit Master title style</a:t>
            </a:r>
            <a:endParaRPr lang="en-US"/>
          </a:p>
        </p:txBody>
      </p:sp>
      <p:sp>
        <p:nvSpPr>
          <p:cNvPr id="3" name="Rectangle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4" name="Rectangle 4"/>
          <p:cNvSpPr>
            <a:spLocks noGrp="1"/>
          </p:cNvSpPr>
          <p:nvPr>
            <p:ph type="ftr" sz="quarter" idx="11"/>
          </p:nvPr>
        </p:nvSpPr>
        <p:spPr/>
        <p:txBody>
          <a:bodyPr/>
          <a:lstStyle/>
          <a:p>
            <a:endParaRPr lang="en-US"/>
          </a:p>
        </p:txBody>
      </p:sp>
      <p:sp>
        <p:nvSpPr>
          <p:cNvPr id="5" name="Rectangle 5"/>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3" name="Rectangle 3"/>
          <p:cNvSpPr>
            <a:spLocks noGrp="1"/>
          </p:cNvSpPr>
          <p:nvPr>
            <p:ph type="ftr" sz="quarter" idx="11"/>
          </p:nvPr>
        </p:nvSpPr>
        <p:spPr/>
        <p:txBody>
          <a:bodyPr/>
          <a:lstStyle/>
          <a:p>
            <a:endParaRPr lang="en-US"/>
          </a:p>
        </p:txBody>
      </p:sp>
      <p:sp>
        <p:nvSpPr>
          <p:cNvPr id="4" name="Rectangle 4"/>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Rectangle 1"/>
          <p:cNvSpPr>
            <a:spLocks noGrp="1"/>
          </p:cNvSpPr>
          <p:nvPr>
            <p:ph type="title"/>
          </p:nvPr>
        </p:nvSpPr>
        <p:spPr>
          <a:xfrm rot="16200000">
            <a:off x="-1828801" y="2888565"/>
            <a:ext cx="5486400" cy="914400"/>
          </a:xfrm>
        </p:spPr>
        <p:txBody>
          <a:bodyPr anchor="b">
            <a:normAutofit/>
            <a:scene3d>
              <a:camera prst="orthographicFront"/>
              <a:lightRig rig="soft" dir="t">
                <a:rot lat="0" lon="0" rev="2100000"/>
              </a:lightRig>
            </a:scene3d>
            <a:sp3d prstMaterial="matte"/>
          </a:bodyPr>
          <a:lstStyle>
            <a:lvl1pPr algn="l">
              <a:defRPr sz="2800" b="1">
                <a:solidFill>
                  <a:schemeClr val="tx2"/>
                </a:solidFill>
                <a:effectLst/>
              </a:defRPr>
            </a:lvl1pPr>
          </a:lstStyle>
          <a:p>
            <a:r>
              <a:rPr lang="en-US" smtClean="0"/>
              <a:t>Click to edit Master title style</a:t>
            </a:r>
            <a:endParaRPr lang="en-US" dirty="0"/>
          </a:p>
        </p:txBody>
      </p:sp>
      <p:sp>
        <p:nvSpPr>
          <p:cNvPr id="3" name="Rectangle 2"/>
          <p:cNvSpPr>
            <a:spLocks noGrp="1"/>
          </p:cNvSpPr>
          <p:nvPr>
            <p:ph idx="1"/>
          </p:nvPr>
        </p:nvSpPr>
        <p:spPr>
          <a:xfrm>
            <a:off x="2590800" y="602566"/>
            <a:ext cx="5943600" cy="54864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Rectangle 3"/>
          <p:cNvSpPr>
            <a:spLocks noGrp="1"/>
          </p:cNvSpPr>
          <p:nvPr>
            <p:ph type="body" sz="half" idx="2"/>
          </p:nvPr>
        </p:nvSpPr>
        <p:spPr>
          <a:xfrm rot="16200000">
            <a:off x="-859303" y="2888566"/>
            <a:ext cx="5486400" cy="914400"/>
          </a:xfrm>
        </p:spPr>
        <p:txBody>
          <a:bodyPr lIns="91440" rIns="91440"/>
          <a:lstStyle>
            <a:lvl1pPr marL="0" indent="0" algn="l">
              <a:buNone/>
              <a:defRPr sz="14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Rectangle 5"/>
          <p:cNvSpPr>
            <a:spLocks noGrp="1"/>
          </p:cNvSpPr>
          <p:nvPr>
            <p:ph type="ftr" sz="quarter" idx="11"/>
          </p:nvPr>
        </p:nvSpPr>
        <p:spPr/>
        <p:txBody>
          <a:bodyPr/>
          <a:lstStyle/>
          <a:p>
            <a:endParaRPr lang="en-US"/>
          </a:p>
        </p:txBody>
      </p:sp>
      <p:sp>
        <p:nvSpPr>
          <p:cNvPr id="7" name="Rectangle 6"/>
          <p:cNvSpPr>
            <a:spLocks noGrp="1"/>
          </p:cNvSpPr>
          <p:nvPr>
            <p:ph type="sldNum" sz="quarter" idx="12"/>
          </p:nvPr>
        </p:nvSpPr>
        <p:spPr>
          <a:xfrm>
            <a:off x="6553200" y="6214404"/>
            <a:ext cx="2133600" cy="365760"/>
          </a:xfrm>
        </p:spPr>
        <p:txBody>
          <a:bodyPr/>
          <a:lstStyle/>
          <a:p>
            <a:fld id="{78953504-E3A8-45FA-92C0-C35A69968BD0}" type="slidenum">
              <a:rPr lang="en-US" smtClean="0"/>
              <a:pPr/>
              <a:t>‹#›</a:t>
            </a:fld>
            <a:endParaRPr lang="en-US"/>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ounded Rectangle 7"/>
          <p:cNvSpPr/>
          <p:nvPr/>
        </p:nvSpPr>
        <p:spPr>
          <a:xfrm>
            <a:off x="4740812" y="794822"/>
            <a:ext cx="3960051" cy="5294376"/>
          </a:xfrm>
          <a:prstGeom prst="roundRect">
            <a:avLst>
              <a:gd name="adj" fmla="val 3541"/>
            </a:avLst>
          </a:prstGeom>
          <a:solidFill>
            <a:srgbClr val="FFFFFF">
              <a:alpha val="40000"/>
            </a:srgbClr>
          </a:solidFill>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2"/>
          <p:cNvSpPr>
            <a:spLocks noGrp="1"/>
          </p:cNvSpPr>
          <p:nvPr>
            <p:ph type="title"/>
          </p:nvPr>
        </p:nvSpPr>
        <p:spPr>
          <a:xfrm>
            <a:off x="5277728" y="3501743"/>
            <a:ext cx="3200400" cy="1143000"/>
          </a:xfrm>
        </p:spPr>
        <p:txBody>
          <a:bodyPr anchor="t">
            <a:noAutofit/>
            <a:scene3d>
              <a:camera prst="orthographicFront"/>
              <a:lightRig rig="soft" dir="t">
                <a:rot lat="0" lon="0" rev="2100000"/>
              </a:lightRig>
            </a:scene3d>
            <a:sp3d prstMaterial="matte"/>
          </a:bodyPr>
          <a:lstStyle>
            <a:lvl1pPr algn="ctr">
              <a:buNone/>
              <a:defRPr sz="2600" b="1">
                <a:solidFill>
                  <a:schemeClr val="tx2"/>
                </a:solidFill>
                <a:effectLst/>
              </a:defRPr>
            </a:lvl1pPr>
          </a:lstStyle>
          <a:p>
            <a:r>
              <a:rPr lang="en-US" smtClean="0"/>
              <a:t>Click to edit Master title style</a:t>
            </a:r>
            <a:endParaRPr lang="en-US" dirty="0"/>
          </a:p>
        </p:txBody>
      </p:sp>
      <p:sp>
        <p:nvSpPr>
          <p:cNvPr id="3" name="Rectangle 3"/>
          <p:cNvSpPr>
            <a:spLocks noGrp="1"/>
          </p:cNvSpPr>
          <p:nvPr>
            <p:ph type="pic" idx="1"/>
          </p:nvPr>
        </p:nvSpPr>
        <p:spPr>
          <a:xfrm>
            <a:off x="527537" y="821202"/>
            <a:ext cx="4550899" cy="5215597"/>
          </a:xfrm>
          <a:prstGeom prst="roundRect">
            <a:avLst>
              <a:gd name="adj" fmla="val 622"/>
            </a:avLst>
          </a:prstGeom>
          <a:solidFill>
            <a:schemeClr val="bg1">
              <a:lumMod val="85000"/>
            </a:schemeClr>
          </a:solidFill>
          <a:ln w="101600">
            <a:solidFill>
              <a:srgbClr val="FFFFFF"/>
            </a:solidFill>
            <a:miter lim="800000"/>
          </a:ln>
          <a:effectLst>
            <a:outerShdw blurRad="65000" dist="25000" dir="5400000" algn="t" rotWithShape="0">
              <a:schemeClr val="bg2">
                <a:shade val="30000"/>
                <a:satMod val="250000"/>
                <a:alpha val="85000"/>
              </a:schemeClr>
            </a:outerShdw>
          </a:effectLst>
          <a:scene3d>
            <a:camera prst="orthographicFront"/>
            <a:lightRig rig="soft" dir="t">
              <a:rot lat="0" lon="0" rev="20100000"/>
            </a:lightRig>
          </a:scene3d>
          <a:sp3d contourW="3810">
            <a:bevelT w="95250" h="25400"/>
            <a:contourClr>
              <a:schemeClr val="bg2">
                <a:shade val="45000"/>
                <a:satMod val="145000"/>
              </a:schemeClr>
            </a:contourClr>
          </a:sp3d>
        </p:spPr>
        <p:style>
          <a:lnRef idx="3">
            <a:schemeClr val="lt1"/>
          </a:lnRef>
          <a:fillRef idx="1">
            <a:schemeClr val="accent6"/>
          </a:fillRef>
          <a:effectRef idx="1">
            <a:schemeClr val="accent6"/>
          </a:effectRef>
          <a:fontRef idx="minor">
            <a:schemeClr val="lt1"/>
          </a:fontRef>
        </p:style>
        <p:txBody>
          <a:bodyPr/>
          <a:lstStyle>
            <a:lvl1pPr>
              <a:buNone/>
              <a:defRPr sz="3200">
                <a:solidFill>
                  <a:schemeClr val="tx1"/>
                </a:solidFill>
              </a:defRPr>
            </a:lvl1pPr>
          </a:lstStyle>
          <a:p>
            <a:r>
              <a:rPr lang="en-US" sz="2000" smtClean="0"/>
              <a:t>Click icon to add picture</a:t>
            </a:r>
            <a:endParaRPr lang="en-US" sz="2000" dirty="0"/>
          </a:p>
        </p:txBody>
      </p:sp>
      <p:sp>
        <p:nvSpPr>
          <p:cNvPr id="4" name="Rectangle 4"/>
          <p:cNvSpPr>
            <a:spLocks noGrp="1"/>
          </p:cNvSpPr>
          <p:nvPr>
            <p:ph type="body" sz="half" idx="2"/>
          </p:nvPr>
        </p:nvSpPr>
        <p:spPr>
          <a:xfrm>
            <a:off x="5277728" y="1600200"/>
            <a:ext cx="3200400" cy="1825343"/>
          </a:xfrm>
        </p:spPr>
        <p:txBody>
          <a:bodyPr bIns="0" anchor="b">
            <a:normAutofit/>
          </a:bodyPr>
          <a:lstStyle>
            <a:lvl1pPr marL="0" marR="0" indent="0" algn="ctr">
              <a:buFontTx/>
              <a:buNone/>
              <a:defRPr sz="1300">
                <a:solidFill>
                  <a:schemeClr val="tx1">
                    <a:tint val="95000"/>
                  </a:schemeClr>
                </a:solidFill>
              </a:defRPr>
            </a:lvl1pPr>
            <a:lvl2pPr marL="460375" marR="0" indent="-112713">
              <a:buFontTx/>
              <a:buNone/>
              <a:defRPr sz="1200"/>
            </a:lvl2pPr>
            <a:lvl3pPr marL="914400" marR="0" indent="-117475">
              <a:buFontTx/>
              <a:buNone/>
              <a:defRPr sz="1000"/>
            </a:lvl3pPr>
            <a:lvl4pPr marL="1316038" marR="0" indent="-112713">
              <a:buFontTx/>
              <a:buNone/>
              <a:defRPr sz="900"/>
            </a:lvl4pPr>
            <a:lvl5pPr marL="1711325" marR="0" indent="-117475">
              <a:buFontTx/>
              <a:buNone/>
              <a:defRPr sz="900"/>
            </a:lvl5pPr>
          </a:lstStyle>
          <a:p>
            <a:pPr lvl="0"/>
            <a:r>
              <a:rPr lang="en-US" smtClean="0"/>
              <a:t>Click to edit Master text styles</a:t>
            </a:r>
          </a:p>
        </p:txBody>
      </p:sp>
      <p:sp>
        <p:nvSpPr>
          <p:cNvPr id="5" name="Rectangle 5"/>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6" name="Rectangle 6"/>
          <p:cNvSpPr>
            <a:spLocks noGrp="1"/>
          </p:cNvSpPr>
          <p:nvPr>
            <p:ph type="ftr" sz="quarter" idx="11"/>
          </p:nvPr>
        </p:nvSpPr>
        <p:spPr/>
        <p:txBody>
          <a:bodyPr/>
          <a:lstStyle/>
          <a:p>
            <a:endParaRPr lang="en-US"/>
          </a:p>
        </p:txBody>
      </p:sp>
      <p:sp>
        <p:nvSpPr>
          <p:cNvPr id="7" name="Rectangle 7"/>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A8F66B8-1816-4A91-BF7D-D38E0E412306}" type="datetimeFigureOut">
              <a:rPr lang="en-US" smtClean="0"/>
              <a:pPr/>
              <a:t>12/12/2011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8953504-E3A8-45FA-92C0-C35A69968BD0}"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slideLayout" Target="../slideLayouts/slideLayout35.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17" Type="http://schemas.openxmlformats.org/officeDocument/2006/relationships/theme" Target="../theme/theme3.xml"/><Relationship Id="rId2" Type="http://schemas.openxmlformats.org/officeDocument/2006/relationships/slideLayout" Target="../slideLayouts/slideLayout24.xml"/><Relationship Id="rId16" Type="http://schemas.openxmlformats.org/officeDocument/2006/relationships/slideLayout" Target="../slideLayouts/slideLayout38.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slideLayout" Target="../slideLayouts/slideLayout3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slideLayout" Target="../slideLayouts/slideLayout3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6.xml"/><Relationship Id="rId3" Type="http://schemas.openxmlformats.org/officeDocument/2006/relationships/slideLayout" Target="../slideLayouts/slideLayout41.xml"/><Relationship Id="rId7" Type="http://schemas.openxmlformats.org/officeDocument/2006/relationships/slideLayout" Target="../slideLayouts/slideLayout45.xml"/><Relationship Id="rId12" Type="http://schemas.openxmlformats.org/officeDocument/2006/relationships/theme" Target="../theme/theme4.xml"/><Relationship Id="rId2" Type="http://schemas.openxmlformats.org/officeDocument/2006/relationships/slideLayout" Target="../slideLayouts/slideLayout40.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0" Type="http://schemas.openxmlformats.org/officeDocument/2006/relationships/slideLayout" Target="../slideLayouts/slideLayout48.xml"/><Relationship Id="rId4" Type="http://schemas.openxmlformats.org/officeDocument/2006/relationships/slideLayout" Target="../slideLayouts/slideLayout42.xml"/><Relationship Id="rId9" Type="http://schemas.openxmlformats.org/officeDocument/2006/relationships/slideLayout" Target="../slideLayouts/slideLayout4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7.xml"/><Relationship Id="rId3" Type="http://schemas.openxmlformats.org/officeDocument/2006/relationships/slideLayout" Target="../slideLayouts/slideLayout52.xml"/><Relationship Id="rId7" Type="http://schemas.openxmlformats.org/officeDocument/2006/relationships/slideLayout" Target="../slideLayouts/slideLayout56.xml"/><Relationship Id="rId12" Type="http://schemas.openxmlformats.org/officeDocument/2006/relationships/theme" Target="../theme/theme5.xml"/><Relationship Id="rId2" Type="http://schemas.openxmlformats.org/officeDocument/2006/relationships/slideLayout" Target="../slideLayouts/slideLayout51.xml"/><Relationship Id="rId1" Type="http://schemas.openxmlformats.org/officeDocument/2006/relationships/slideLayout" Target="../slideLayouts/slideLayout50.xml"/><Relationship Id="rId6" Type="http://schemas.openxmlformats.org/officeDocument/2006/relationships/slideLayout" Target="../slideLayouts/slideLayout55.xml"/><Relationship Id="rId11" Type="http://schemas.openxmlformats.org/officeDocument/2006/relationships/slideLayout" Target="../slideLayouts/slideLayout60.xml"/><Relationship Id="rId5" Type="http://schemas.openxmlformats.org/officeDocument/2006/relationships/slideLayout" Target="../slideLayouts/slideLayout54.xml"/><Relationship Id="rId10" Type="http://schemas.openxmlformats.org/officeDocument/2006/relationships/slideLayout" Target="../slideLayouts/slideLayout59.xml"/><Relationship Id="rId4" Type="http://schemas.openxmlformats.org/officeDocument/2006/relationships/slideLayout" Target="../slideLayouts/slideLayout53.xml"/><Relationship Id="rId9" Type="http://schemas.openxmlformats.org/officeDocument/2006/relationships/slideLayout" Target="../slideLayouts/slideLayout5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image" Target="../media/image7.jpeg"/><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theme" Target="../theme/theme6.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9.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theme" Target="../theme/theme7.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0.xml"/><Relationship Id="rId3" Type="http://schemas.openxmlformats.org/officeDocument/2006/relationships/slideLayout" Target="../slideLayouts/slideLayout85.xml"/><Relationship Id="rId7" Type="http://schemas.openxmlformats.org/officeDocument/2006/relationships/slideLayout" Target="../slideLayouts/slideLayout89.xml"/><Relationship Id="rId12" Type="http://schemas.openxmlformats.org/officeDocument/2006/relationships/theme" Target="../theme/theme8.xml"/><Relationship Id="rId2" Type="http://schemas.openxmlformats.org/officeDocument/2006/relationships/slideLayout" Target="../slideLayouts/slideLayout8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5" Type="http://schemas.openxmlformats.org/officeDocument/2006/relationships/slideLayout" Target="../slideLayouts/slideLayout87.xml"/><Relationship Id="rId10" Type="http://schemas.openxmlformats.org/officeDocument/2006/relationships/slideLayout" Target="../slideLayouts/slideLayout92.xml"/><Relationship Id="rId4" Type="http://schemas.openxmlformats.org/officeDocument/2006/relationships/slideLayout" Target="../slideLayouts/slideLayout86.xml"/><Relationship Id="rId9" Type="http://schemas.openxmlformats.org/officeDocument/2006/relationships/slideLayout" Target="../slideLayouts/slideLayout9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A8F66B8-1816-4A91-BF7D-D38E0E412306}" type="datetimeFigureOut">
              <a:rPr lang="en-US" smtClean="0"/>
              <a:pPr/>
              <a:t>12/12/2011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953504-E3A8-45FA-92C0-C35A69968BD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Rounded Rectangle 8"/>
          <p:cNvSpPr/>
          <p:nvPr/>
        </p:nvSpPr>
        <p:spPr>
          <a:xfrm>
            <a:off x="342900" y="228600"/>
            <a:ext cx="8458200" cy="6400800"/>
          </a:xfrm>
          <a:prstGeom prst="roundRect">
            <a:avLst>
              <a:gd name="adj" fmla="val 2238"/>
            </a:avLst>
          </a:prstGeom>
          <a:gradFill rotWithShape="1">
            <a:gsLst>
              <a:gs pos="0">
                <a:schemeClr val="bg1">
                  <a:satMod val="300000"/>
                  <a:alpha val="50000"/>
                </a:schemeClr>
              </a:gs>
              <a:gs pos="35000">
                <a:schemeClr val="bg1">
                  <a:satMod val="300000"/>
                  <a:alpha val="87000"/>
                </a:schemeClr>
              </a:gs>
              <a:gs pos="50000">
                <a:schemeClr val="bg1">
                  <a:satMod val="300000"/>
                  <a:alpha val="92000"/>
                </a:schemeClr>
              </a:gs>
              <a:gs pos="60000">
                <a:schemeClr val="bg1">
                  <a:satMod val="300000"/>
                  <a:alpha val="89000"/>
                </a:schemeClr>
              </a:gs>
              <a:gs pos="100000">
                <a:schemeClr val="bg1">
                  <a:satMod val="300000"/>
                  <a:alpha val="55000"/>
                </a:schemeClr>
              </a:gs>
            </a:gsLst>
            <a:lin ang="5400000" scaled="1"/>
          </a:gradFill>
          <a:ln>
            <a:noFill/>
          </a:ln>
          <a:effectLst>
            <a:outerShdw blurRad="63500" dist="45720" dir="5400000" algn="t" rotWithShape="0">
              <a:schemeClr val="bg2">
                <a:shade val="30000"/>
                <a:satMod val="250000"/>
                <a:alpha val="90000"/>
              </a:schemeClr>
            </a:outerShdw>
          </a:effectLst>
          <a:scene3d>
            <a:camera prst="orthographicFront">
              <a:rot lat="0" lon="0" rev="0"/>
            </a:camera>
            <a:lightRig rig="contrasting" dir="t">
              <a:rot lat="0" lon="0" rev="7500000"/>
            </a:lightRig>
          </a:scene3d>
          <a:sp3d contourW="6350" prstMaterial="powder">
            <a:bevelT w="50800" h="63500"/>
            <a:contourClr>
              <a:schemeClr val="bg2">
                <a:shade val="90000"/>
                <a:lumMod val="55000"/>
              </a:scheme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orbel"/>
              <a:ea typeface="+mn-ea"/>
              <a:cs typeface="+mn-cs"/>
            </a:endParaRPr>
          </a:p>
        </p:txBody>
      </p:sp>
      <p:sp>
        <p:nvSpPr>
          <p:cNvPr id="2" name="Rectangle 10"/>
          <p:cNvSpPr>
            <a:spLocks noGrp="1"/>
          </p:cNvSpPr>
          <p:nvPr>
            <p:ph type="title"/>
          </p:nvPr>
        </p:nvSpPr>
        <p:spPr>
          <a:xfrm>
            <a:off x="457200" y="304800"/>
            <a:ext cx="8229600" cy="1143000"/>
          </a:xfrm>
          <a:prstGeom prst="rect">
            <a:avLst/>
          </a:prstGeom>
        </p:spPr>
        <p:txBody>
          <a:bodyPr anchor="b" anchorCtr="0">
            <a:normAutofit/>
            <a:scene3d>
              <a:camera prst="orthographicFront"/>
              <a:lightRig rig="soft" dir="t">
                <a:rot lat="0" lon="0" rev="2100000"/>
              </a:lightRig>
            </a:scene3d>
            <a:sp3d prstMaterial="matte"/>
          </a:bodyPr>
          <a:lstStyle/>
          <a:p>
            <a:r>
              <a:rPr lang="en-US" smtClean="0"/>
              <a:t>Click to edit Master title style</a:t>
            </a:r>
            <a:endParaRPr lang="en-US" dirty="0"/>
          </a:p>
        </p:txBody>
      </p:sp>
      <p:sp>
        <p:nvSpPr>
          <p:cNvPr id="5" name="Rectangle 11"/>
          <p:cNvSpPr>
            <a:spLocks noGrp="1"/>
          </p:cNvSpPr>
          <p:nvPr>
            <p:ph type="body" idx="1"/>
          </p:nvPr>
        </p:nvSpPr>
        <p:spPr>
          <a:xfrm>
            <a:off x="457200" y="1600200"/>
            <a:ext cx="8229600" cy="4525963"/>
          </a:xfrm>
          <a:prstGeom prst="rect">
            <a:avLst/>
          </a:prstGeom>
        </p:spPr>
        <p:txBody>
          <a:bodyPr lIns="45720" rIns="4572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7" name="Rectangle 22"/>
          <p:cNvSpPr>
            <a:spLocks noGrp="1"/>
          </p:cNvSpPr>
          <p:nvPr>
            <p:ph type="dt" sz="half" idx="2"/>
          </p:nvPr>
        </p:nvSpPr>
        <p:spPr>
          <a:xfrm>
            <a:off x="457200" y="6214404"/>
            <a:ext cx="2133600" cy="365760"/>
          </a:xfrm>
          <a:prstGeom prst="rect">
            <a:avLst/>
          </a:prstGeom>
        </p:spPr>
        <p:txBody>
          <a:bodyPr anchor="b" anchorCtr="0"/>
          <a:lstStyle>
            <a:lvl1pPr>
              <a:defRPr lang="en-US" sz="1000" b="0" smtClean="0">
                <a:solidFill>
                  <a:schemeClr val="tx2">
                    <a:tint val="75000"/>
                    <a:satMod val="150000"/>
                  </a:schemeClr>
                </a:solidFill>
                <a:latin typeface="+mn-lt"/>
                <a:ea typeface="+mn-lt"/>
                <a:cs typeface="+mn-lt"/>
              </a:defRPr>
            </a:lvl1pPr>
          </a:lstStyle>
          <a:p>
            <a:fld id="{5A8F66B8-1816-4A91-BF7D-D38E0E412306}" type="datetimeFigureOut">
              <a:rPr lang="en-US" smtClean="0"/>
              <a:pPr/>
              <a:t>12/12/2011</a:t>
            </a:fld>
            <a:endParaRPr lang="en-US"/>
          </a:p>
        </p:txBody>
      </p:sp>
      <p:sp>
        <p:nvSpPr>
          <p:cNvPr id="18" name="Rectangle 18"/>
          <p:cNvSpPr>
            <a:spLocks noGrp="1"/>
          </p:cNvSpPr>
          <p:nvPr>
            <p:ph type="ftr" sz="quarter" idx="3"/>
          </p:nvPr>
        </p:nvSpPr>
        <p:spPr>
          <a:xfrm>
            <a:off x="3124200" y="6214404"/>
            <a:ext cx="2895600" cy="365760"/>
          </a:xfrm>
          <a:prstGeom prst="rect">
            <a:avLst/>
          </a:prstGeom>
        </p:spPr>
        <p:txBody>
          <a:bodyPr anchor="b" anchorCtr="0"/>
          <a:lstStyle>
            <a:lvl1pPr algn="ctr">
              <a:defRPr lang="en-US" sz="1000" b="0" smtClean="0">
                <a:solidFill>
                  <a:schemeClr val="tx2">
                    <a:tint val="75000"/>
                    <a:satMod val="150000"/>
                  </a:schemeClr>
                </a:solidFill>
                <a:latin typeface="+mn-lt"/>
                <a:ea typeface="+mn-lt"/>
                <a:cs typeface="+mn-lt"/>
              </a:defRPr>
            </a:lvl1pPr>
          </a:lstStyle>
          <a:p>
            <a:endParaRPr lang="en-US"/>
          </a:p>
        </p:txBody>
      </p:sp>
      <p:sp>
        <p:nvSpPr>
          <p:cNvPr id="13" name="Rectangle 15"/>
          <p:cNvSpPr>
            <a:spLocks noGrp="1"/>
          </p:cNvSpPr>
          <p:nvPr>
            <p:ph type="sldNum" sz="quarter" idx="4"/>
          </p:nvPr>
        </p:nvSpPr>
        <p:spPr>
          <a:xfrm>
            <a:off x="6553200" y="6214404"/>
            <a:ext cx="2133600" cy="365760"/>
          </a:xfrm>
          <a:prstGeom prst="rect">
            <a:avLst/>
          </a:prstGeom>
        </p:spPr>
        <p:txBody>
          <a:bodyPr anchor="b" anchorCtr="0"/>
          <a:lstStyle>
            <a:lvl1pPr algn="r">
              <a:defRPr lang="en-US" sz="1000" b="0" smtClean="0">
                <a:solidFill>
                  <a:schemeClr val="tx2">
                    <a:tint val="75000"/>
                    <a:satMod val="150000"/>
                  </a:schemeClr>
                </a:solidFill>
                <a:latin typeface="+mn-lt"/>
                <a:ea typeface="+mn-lt"/>
                <a:cs typeface="+mn-lt"/>
              </a:defRPr>
            </a:lvl1pPr>
          </a:lstStyle>
          <a:p>
            <a:fld id="{78953504-E3A8-45FA-92C0-C35A69968BD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defPPr>
        <a:defRPr sz="4400">
          <a:solidFill>
            <a:schemeClr val="tx2">
              <a:shade val="80000"/>
              <a:satMod val="150000"/>
            </a:schemeClr>
          </a:solidFill>
          <a:latin typeface="+mj-lt"/>
          <a:ea typeface="+mj-ea"/>
          <a:cs typeface="+mj-cs"/>
        </a:defRPr>
      </a:defPPr>
      <a:lvl1pPr algn="ctr" eaLnBrk="1" hangingPunct="1">
        <a:buNone/>
        <a:defRPr lang="en-US" sz="5300" b="1" strike="noStrike" kern="1200" baseline="0" dirty="0" smtClean="0">
          <a:solidFill>
            <a:schemeClr val="tx2">
              <a:shade val="85000"/>
              <a:satMod val="150000"/>
            </a:schemeClr>
          </a:solidFill>
          <a:effectLst/>
          <a:latin typeface="+mj-lt"/>
          <a:ea typeface="+mj-lt"/>
          <a:cs typeface="+mj-lt"/>
        </a:defRPr>
      </a:lvl1pPr>
    </p:titleStyle>
    <p:bodyStyle>
      <a:defPPr>
        <a:defRPr>
          <a:solidFill>
            <a:schemeClr val="tx1"/>
          </a:solidFill>
          <a:latin typeface="+mn-lt"/>
          <a:ea typeface="+mn-ea"/>
          <a:cs typeface="+mn-cs"/>
        </a:defRPr>
      </a:defPPr>
      <a:lvl1pPr marL="457200" indent="-274320" algn="l" eaLnBrk="1" hangingPunct="1">
        <a:buClr>
          <a:schemeClr val="accent1"/>
        </a:buClr>
        <a:buSzPct val="80000"/>
        <a:buFont typeface="Wingdings 2" pitchFamily="18" charset="2"/>
        <a:buChar char=""/>
        <a:defRPr sz="2800">
          <a:solidFill>
            <a:schemeClr val="tx1"/>
          </a:solidFill>
          <a:latin typeface="+mn-lt"/>
          <a:ea typeface="+mn-lt"/>
          <a:cs typeface="+mn-lt"/>
        </a:defRPr>
      </a:lvl1pPr>
      <a:lvl2pPr marL="758952" indent="-228600" algn="l" eaLnBrk="1" hangingPunct="1">
        <a:buClr>
          <a:schemeClr val="accent2"/>
        </a:buClr>
        <a:buFont typeface="Wingdings 2" pitchFamily="18" charset="2"/>
        <a:buChar char=""/>
        <a:defRPr sz="2200">
          <a:solidFill>
            <a:schemeClr val="tx1"/>
          </a:solidFill>
          <a:latin typeface="+mn-lt"/>
          <a:ea typeface="+mn-lt"/>
          <a:cs typeface="+mn-lt"/>
        </a:defRPr>
      </a:lvl2pPr>
      <a:lvl3pPr marL="1033272" indent="-228600" algn="l" eaLnBrk="1" hangingPunct="1">
        <a:buClr>
          <a:schemeClr val="accent3"/>
        </a:buClr>
        <a:buFont typeface="Wingdings 2" pitchFamily="18" charset="2"/>
        <a:buChar char=""/>
        <a:defRPr sz="2000">
          <a:solidFill>
            <a:schemeClr val="tx1"/>
          </a:solidFill>
          <a:latin typeface="+mn-lt"/>
          <a:ea typeface="+mn-lt"/>
          <a:cs typeface="+mn-lt"/>
        </a:defRPr>
      </a:lvl3pPr>
      <a:lvl4pPr marL="1298448" indent="-228600" algn="l" eaLnBrk="1" hangingPunct="1">
        <a:buClr>
          <a:schemeClr val="accent4"/>
        </a:buClr>
        <a:buFont typeface="Wingdings 2" pitchFamily="18" charset="2"/>
        <a:buChar char=""/>
        <a:defRPr sz="1800">
          <a:solidFill>
            <a:schemeClr val="tx1"/>
          </a:solidFill>
          <a:latin typeface="+mn-lt"/>
          <a:ea typeface="+mn-lt"/>
          <a:cs typeface="+mn-lt"/>
        </a:defRPr>
      </a:lvl4pPr>
      <a:lvl5pPr marL="1554480" indent="-228600" algn="l" eaLnBrk="1" hangingPunct="1">
        <a:buClr>
          <a:schemeClr val="accent5"/>
        </a:buClr>
        <a:buFont typeface="Wingdings 2" pitchFamily="18" charset="2"/>
        <a:buChar char=""/>
        <a:defRPr sz="1800">
          <a:solidFill>
            <a:schemeClr val="tx1"/>
          </a:solidFill>
          <a:latin typeface="+mn-lt"/>
          <a:ea typeface="+mn-lt"/>
          <a:cs typeface="+mn-lt"/>
        </a:defRPr>
      </a:lvl5pPr>
      <a:lvl6pPr marL="1810512" indent="-228600" algn="l" eaLnBrk="1" hangingPunct="1">
        <a:buClr>
          <a:schemeClr val="accent6"/>
        </a:buClr>
        <a:buFont typeface="Wingdings 2" pitchFamily="18" charset="2"/>
        <a:buChar char=""/>
        <a:defRPr lang="en-US" sz="1600" baseline="0" smtClean="0">
          <a:latin typeface="+mn-lt"/>
        </a:defRPr>
      </a:lvl6pPr>
      <a:lvl7pPr marL="2075688" indent="-228600" algn="l" eaLnBrk="1" hangingPunct="1">
        <a:buClr>
          <a:schemeClr val="tx2"/>
        </a:buClr>
        <a:buFont typeface="Wingdings 2" pitchFamily="18" charset="2"/>
        <a:buChar char=""/>
        <a:defRPr lang="en-US" sz="1600" baseline="0" smtClean="0">
          <a:latin typeface="+mn-lt"/>
        </a:defRPr>
      </a:lvl7pPr>
      <a:lvl8pPr marL="2340864" indent="-228600" algn="l" eaLnBrk="1" hangingPunct="1">
        <a:buClr>
          <a:schemeClr val="accent2"/>
        </a:buClr>
        <a:buFont typeface="Wingdings 2" pitchFamily="18" charset="2"/>
        <a:buChar char=""/>
        <a:defRPr sz="1600" baseline="0">
          <a:latin typeface="+mn-lt"/>
        </a:defRPr>
      </a:lvl8pPr>
      <a:lvl9pPr marL="2596896" indent="-228600" algn="l" eaLnBrk="1" hangingPunct="1">
        <a:buClr>
          <a:schemeClr val="accent1"/>
        </a:buClr>
        <a:buFont typeface="Wingdings 2" pitchFamily="18" charset="2"/>
        <a:buChar char=""/>
        <a:defRPr sz="1400" baseline="0">
          <a:latin typeface="+mn-lt"/>
        </a:defRPr>
      </a:lvl9pPr>
    </p:bodyStyle>
    <p:otherStyle>
      <a:defPPr>
        <a:defRPr>
          <a:solidFill>
            <a:schemeClr val="tx1"/>
          </a:solidFill>
          <a:latin typeface="+mn-lt"/>
          <a:ea typeface="+mn-ea"/>
          <a:cs typeface="+mn-cs"/>
        </a:defRPr>
      </a:defPPr>
      <a:lvl1pPr marL="0" eaLnBrk="1" hangingPunct="1"/>
      <a:lvl2pPr marL="457200" eaLnBrk="1" hangingPunct="1"/>
      <a:lvl3pPr marL="914400" eaLnBrk="1" hangingPunct="1"/>
      <a:lvl4pPr marL="1371600" eaLnBrk="1" hangingPunct="1"/>
      <a:lvl5pPr marL="1828800" eaLnBrk="1" hangingPunct="1"/>
      <a:lvl6pPr marL="2286000" eaLnBrk="1" hangingPunct="1"/>
      <a:lvl7pPr marL="2743200" eaLnBrk="1" hangingPunct="1"/>
      <a:lvl8pPr marL="3200400" eaLnBrk="1" hangingPunct="1"/>
      <a:lvl9pPr marL="3657600" eaLnBrk="1" hangingPunct="1"/>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3400" y="274638"/>
            <a:ext cx="8153400" cy="11430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2133600" y="1600200"/>
            <a:ext cx="65532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421341" y="6539753"/>
            <a:ext cx="1828800" cy="228600"/>
          </a:xfrm>
          <a:prstGeom prst="rect">
            <a:avLst/>
          </a:prstGeom>
        </p:spPr>
        <p:txBody>
          <a:bodyPr vert="horz" lIns="0" tIns="45720" rIns="91440" bIns="45720" rtlCol="0" anchor="ctr"/>
          <a:lstStyle>
            <a:lvl1pPr algn="l">
              <a:defRPr sz="1100">
                <a:solidFill>
                  <a:schemeClr val="tx1"/>
                </a:solidFill>
              </a:defRPr>
            </a:lvl1pPr>
          </a:lstStyle>
          <a:p>
            <a:fld id="{5A8F66B8-1816-4A91-BF7D-D38E0E412306}" type="datetimeFigureOut">
              <a:rPr lang="en-US" smtClean="0"/>
              <a:pPr/>
              <a:t>12/12/2011</a:t>
            </a:fld>
            <a:endParaRPr lang="en-US"/>
          </a:p>
        </p:txBody>
      </p:sp>
      <p:sp>
        <p:nvSpPr>
          <p:cNvPr id="5" name="Footer Placeholder 4"/>
          <p:cNvSpPr>
            <a:spLocks noGrp="1"/>
          </p:cNvSpPr>
          <p:nvPr>
            <p:ph type="ftr" sz="quarter" idx="3"/>
          </p:nvPr>
        </p:nvSpPr>
        <p:spPr>
          <a:xfrm>
            <a:off x="4343400" y="6539753"/>
            <a:ext cx="3657600" cy="228600"/>
          </a:xfrm>
          <a:prstGeom prst="rect">
            <a:avLst/>
          </a:prstGeom>
        </p:spPr>
        <p:txBody>
          <a:bodyPr vert="horz" lIns="91440" tIns="45720" rIns="0" bIns="45720" rtlCol="0" anchor="ctr"/>
          <a:lstStyle>
            <a:lvl1pPr algn="r">
              <a:defRPr sz="1100">
                <a:solidFill>
                  <a:schemeClr val="tx1"/>
                </a:solidFill>
              </a:defRPr>
            </a:lvl1pPr>
          </a:lstStyle>
          <a:p>
            <a:endParaRPr lang="en-US"/>
          </a:p>
        </p:txBody>
      </p:sp>
      <p:sp>
        <p:nvSpPr>
          <p:cNvPr id="6" name="Slide Number Placeholder 5"/>
          <p:cNvSpPr>
            <a:spLocks noGrp="1"/>
          </p:cNvSpPr>
          <p:nvPr>
            <p:ph type="sldNum" sz="quarter" idx="4"/>
          </p:nvPr>
        </p:nvSpPr>
        <p:spPr>
          <a:xfrm>
            <a:off x="8077200" y="6539753"/>
            <a:ext cx="609600" cy="228600"/>
          </a:xfrm>
          <a:prstGeom prst="rect">
            <a:avLst/>
          </a:prstGeom>
        </p:spPr>
        <p:txBody>
          <a:bodyPr vert="horz" lIns="91440" tIns="45720" rIns="0" bIns="45720" rtlCol="0" anchor="ctr"/>
          <a:lstStyle>
            <a:lvl1pPr algn="r">
              <a:defRPr sz="1100">
                <a:solidFill>
                  <a:schemeClr val="tx1"/>
                </a:solidFill>
              </a:defRPr>
            </a:lvl1pPr>
          </a:lstStyle>
          <a:p>
            <a:fld id="{78953504-E3A8-45FA-92C0-C35A69968BD0}"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87" r:id="rId15"/>
    <p:sldLayoutId id="2147483688" r:id="rId16"/>
  </p:sldLayoutIdLst>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p:titleStyle>
    <p:bodyStyle>
      <a:lvl1pPr marL="457200" indent="-457200" algn="l" defTabSz="914400" rtl="0" eaLnBrk="1" latinLnBrk="0" hangingPunct="1">
        <a:spcBef>
          <a:spcPts val="1500"/>
        </a:spcBef>
        <a:buFont typeface="Wingdings" pitchFamily="2" charset="2"/>
        <a:buChar char=""/>
        <a:defRPr sz="2000" kern="1200">
          <a:solidFill>
            <a:schemeClr val="tx1"/>
          </a:solidFill>
          <a:latin typeface="+mn-lt"/>
          <a:ea typeface="+mn-ea"/>
          <a:cs typeface="+mn-cs"/>
        </a:defRPr>
      </a:lvl1pPr>
      <a:lvl2pPr marL="914400" indent="-457200" algn="l" defTabSz="914400" rtl="0" eaLnBrk="1" latinLnBrk="0" hangingPunct="1">
        <a:spcBef>
          <a:spcPts val="1500"/>
        </a:spcBef>
        <a:buFont typeface="Century" pitchFamily="18" charset="0"/>
        <a:buChar char="…"/>
        <a:defRPr sz="1800" kern="1200">
          <a:solidFill>
            <a:schemeClr val="tx1"/>
          </a:solidFill>
          <a:latin typeface="+mn-lt"/>
          <a:ea typeface="+mn-ea"/>
          <a:cs typeface="+mn-cs"/>
        </a:defRPr>
      </a:lvl2pPr>
      <a:lvl3pPr marL="1371600" indent="-457200" algn="l" defTabSz="914400" rtl="0" eaLnBrk="1" latinLnBrk="0" hangingPunct="1">
        <a:spcBef>
          <a:spcPts val="1500"/>
        </a:spcBef>
        <a:buFont typeface="Wingdings" pitchFamily="2" charset="2"/>
        <a:buChar char=""/>
        <a:defRPr sz="1600" kern="1200">
          <a:solidFill>
            <a:schemeClr val="tx1"/>
          </a:solidFill>
          <a:latin typeface="+mn-lt"/>
          <a:ea typeface="+mn-ea"/>
          <a:cs typeface="+mn-cs"/>
        </a:defRPr>
      </a:lvl3pPr>
      <a:lvl4pPr marL="1600200" indent="-457200" algn="l" defTabSz="914400" rtl="0" eaLnBrk="1" latinLnBrk="0" hangingPunct="1">
        <a:spcBef>
          <a:spcPts val="1500"/>
        </a:spcBef>
        <a:buFont typeface="Century" pitchFamily="18" charset="0"/>
        <a:buChar char="…"/>
        <a:defRPr sz="1600" kern="1200">
          <a:solidFill>
            <a:schemeClr val="tx1"/>
          </a:solidFill>
          <a:effectLst/>
          <a:latin typeface="+mn-lt"/>
          <a:ea typeface="+mn-ea"/>
          <a:cs typeface="+mn-cs"/>
        </a:defRPr>
      </a:lvl4pPr>
      <a:lvl5pPr marL="1828800" indent="-457200" algn="l" defTabSz="914400" rtl="0" eaLnBrk="1" latinLnBrk="0" hangingPunct="1">
        <a:spcBef>
          <a:spcPts val="1500"/>
        </a:spcBef>
        <a:buFont typeface="Wingdings" pitchFamily="2" charset="2"/>
        <a:buChar char="Ï"/>
        <a:defRPr sz="1600" kern="1200">
          <a:solidFill>
            <a:schemeClr val="tx1"/>
          </a:solidFill>
          <a:effectLst/>
          <a:latin typeface="+mn-lt"/>
          <a:ea typeface="+mn-ea"/>
          <a:cs typeface="+mn-cs"/>
        </a:defRPr>
      </a:lvl5pPr>
      <a:lvl6pPr marL="2057400" indent="-457200" algn="l" defTabSz="914400" rtl="0" eaLnBrk="1" latinLnBrk="0" hangingPunct="1">
        <a:spcBef>
          <a:spcPts val="1500"/>
        </a:spcBef>
        <a:buFont typeface="Century" pitchFamily="18" charset="0"/>
        <a:buChar char="…"/>
        <a:defRPr sz="1600" kern="1200">
          <a:solidFill>
            <a:schemeClr val="tx1"/>
          </a:solidFill>
          <a:latin typeface="+mn-lt"/>
          <a:ea typeface="+mn-ea"/>
          <a:cs typeface="+mn-cs"/>
        </a:defRPr>
      </a:lvl6pPr>
      <a:lvl7pPr marL="2286000" indent="-457200" algn="l" defTabSz="914400" rtl="0" eaLnBrk="1" latinLnBrk="0" hangingPunct="1">
        <a:spcBef>
          <a:spcPts val="1500"/>
        </a:spcBef>
        <a:buFont typeface="Wingdings" pitchFamily="2" charset="2"/>
        <a:buChar char=""/>
        <a:defRPr sz="1600" kern="1200" baseline="0">
          <a:solidFill>
            <a:schemeClr val="tx1"/>
          </a:solidFill>
          <a:latin typeface="+mn-lt"/>
          <a:ea typeface="+mn-ea"/>
          <a:cs typeface="+mn-cs"/>
        </a:defRPr>
      </a:lvl7pPr>
      <a:lvl8pPr marL="2514600" indent="-457200" algn="l" defTabSz="914400" rtl="0" eaLnBrk="1" latinLnBrk="0" hangingPunct="1">
        <a:spcBef>
          <a:spcPts val="1500"/>
        </a:spcBef>
        <a:buFont typeface="Century" pitchFamily="18" charset="0"/>
        <a:buChar char="…"/>
        <a:defRPr sz="1600" kern="1200" baseline="0">
          <a:solidFill>
            <a:schemeClr val="tx1"/>
          </a:solidFill>
          <a:latin typeface="+mn-lt"/>
          <a:ea typeface="+mn-ea"/>
          <a:cs typeface="+mn-cs"/>
        </a:defRPr>
      </a:lvl8pPr>
      <a:lvl9pPr marL="2743200" indent="-457200" algn="l" defTabSz="914400" rtl="0" eaLnBrk="1" latinLnBrk="0" hangingPunct="1">
        <a:spcBef>
          <a:spcPts val="1500"/>
        </a:spcBef>
        <a:buFont typeface="Wingdings" pitchFamily="2" charset="2"/>
        <a:buChar char=""/>
        <a:defRPr sz="1600" kern="1200" baseline="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Rounded Rectangle 8"/>
          <p:cNvSpPr/>
          <p:nvPr/>
        </p:nvSpPr>
        <p:spPr>
          <a:xfrm>
            <a:off x="342900" y="228600"/>
            <a:ext cx="8458200" cy="6400800"/>
          </a:xfrm>
          <a:prstGeom prst="roundRect">
            <a:avLst>
              <a:gd name="adj" fmla="val 2238"/>
            </a:avLst>
          </a:prstGeom>
          <a:gradFill rotWithShape="1">
            <a:gsLst>
              <a:gs pos="0">
                <a:schemeClr val="bg1">
                  <a:satMod val="300000"/>
                  <a:alpha val="50000"/>
                </a:schemeClr>
              </a:gs>
              <a:gs pos="35000">
                <a:schemeClr val="bg1">
                  <a:satMod val="300000"/>
                  <a:alpha val="87000"/>
                </a:schemeClr>
              </a:gs>
              <a:gs pos="50000">
                <a:schemeClr val="bg1">
                  <a:satMod val="300000"/>
                  <a:alpha val="92000"/>
                </a:schemeClr>
              </a:gs>
              <a:gs pos="60000">
                <a:schemeClr val="bg1">
                  <a:satMod val="300000"/>
                  <a:alpha val="89000"/>
                </a:schemeClr>
              </a:gs>
              <a:gs pos="100000">
                <a:schemeClr val="bg1">
                  <a:satMod val="300000"/>
                  <a:alpha val="55000"/>
                </a:schemeClr>
              </a:gs>
            </a:gsLst>
            <a:lin ang="5400000" scaled="1"/>
          </a:gradFill>
          <a:ln>
            <a:noFill/>
          </a:ln>
          <a:effectLst>
            <a:outerShdw blurRad="63500" dist="45720" dir="5400000" algn="t" rotWithShape="0">
              <a:schemeClr val="bg2">
                <a:shade val="30000"/>
                <a:satMod val="250000"/>
                <a:alpha val="90000"/>
              </a:schemeClr>
            </a:outerShdw>
          </a:effectLst>
          <a:scene3d>
            <a:camera prst="orthographicFront">
              <a:rot lat="0" lon="0" rev="0"/>
            </a:camera>
            <a:lightRig rig="contrasting" dir="t">
              <a:rot lat="0" lon="0" rev="7500000"/>
            </a:lightRig>
          </a:scene3d>
          <a:sp3d contourW="6350" prstMaterial="powder">
            <a:bevelT w="50800" h="63500"/>
            <a:contourClr>
              <a:schemeClr val="bg2">
                <a:shade val="90000"/>
                <a:lumMod val="55000"/>
              </a:scheme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orbel"/>
              <a:ea typeface="+mn-ea"/>
              <a:cs typeface="+mn-cs"/>
            </a:endParaRPr>
          </a:p>
        </p:txBody>
      </p:sp>
      <p:sp>
        <p:nvSpPr>
          <p:cNvPr id="2" name="Rectangle 10"/>
          <p:cNvSpPr>
            <a:spLocks noGrp="1"/>
          </p:cNvSpPr>
          <p:nvPr>
            <p:ph type="title"/>
          </p:nvPr>
        </p:nvSpPr>
        <p:spPr>
          <a:xfrm>
            <a:off x="457200" y="304800"/>
            <a:ext cx="8229600" cy="1143000"/>
          </a:xfrm>
          <a:prstGeom prst="rect">
            <a:avLst/>
          </a:prstGeom>
        </p:spPr>
        <p:txBody>
          <a:bodyPr anchor="b" anchorCtr="0">
            <a:normAutofit/>
            <a:scene3d>
              <a:camera prst="orthographicFront"/>
              <a:lightRig rig="soft" dir="t">
                <a:rot lat="0" lon="0" rev="2100000"/>
              </a:lightRig>
            </a:scene3d>
            <a:sp3d prstMaterial="matte"/>
          </a:bodyPr>
          <a:lstStyle/>
          <a:p>
            <a:r>
              <a:rPr lang="en-US" smtClean="0"/>
              <a:t>Click to edit Master title style</a:t>
            </a:r>
            <a:endParaRPr lang="en-US" dirty="0"/>
          </a:p>
        </p:txBody>
      </p:sp>
      <p:sp>
        <p:nvSpPr>
          <p:cNvPr id="5" name="Rectangle 11"/>
          <p:cNvSpPr>
            <a:spLocks noGrp="1"/>
          </p:cNvSpPr>
          <p:nvPr>
            <p:ph type="body" idx="1"/>
          </p:nvPr>
        </p:nvSpPr>
        <p:spPr>
          <a:xfrm>
            <a:off x="457200" y="1600200"/>
            <a:ext cx="8229600" cy="4525963"/>
          </a:xfrm>
          <a:prstGeom prst="rect">
            <a:avLst/>
          </a:prstGeom>
        </p:spPr>
        <p:txBody>
          <a:bodyPr lIns="45720" rIns="4572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7" name="Rectangle 22"/>
          <p:cNvSpPr>
            <a:spLocks noGrp="1"/>
          </p:cNvSpPr>
          <p:nvPr>
            <p:ph type="dt" sz="half" idx="2"/>
          </p:nvPr>
        </p:nvSpPr>
        <p:spPr>
          <a:xfrm>
            <a:off x="457200" y="6214404"/>
            <a:ext cx="2133600" cy="365760"/>
          </a:xfrm>
          <a:prstGeom prst="rect">
            <a:avLst/>
          </a:prstGeom>
        </p:spPr>
        <p:txBody>
          <a:bodyPr anchor="b" anchorCtr="0"/>
          <a:lstStyle>
            <a:lvl1pPr>
              <a:defRPr lang="en-US" sz="1000" b="0" smtClean="0">
                <a:solidFill>
                  <a:schemeClr val="tx2">
                    <a:tint val="75000"/>
                    <a:satMod val="150000"/>
                  </a:schemeClr>
                </a:solidFill>
                <a:latin typeface="+mn-lt"/>
                <a:ea typeface="+mn-lt"/>
                <a:cs typeface="+mn-lt"/>
              </a:defRPr>
            </a:lvl1pPr>
          </a:lstStyle>
          <a:p>
            <a:fld id="{5A8F66B8-1816-4A91-BF7D-D38E0E412306}" type="datetimeFigureOut">
              <a:rPr lang="en-US" smtClean="0"/>
              <a:pPr/>
              <a:t>12/12/2011</a:t>
            </a:fld>
            <a:endParaRPr lang="en-US"/>
          </a:p>
        </p:txBody>
      </p:sp>
      <p:sp>
        <p:nvSpPr>
          <p:cNvPr id="18" name="Rectangle 18"/>
          <p:cNvSpPr>
            <a:spLocks noGrp="1"/>
          </p:cNvSpPr>
          <p:nvPr>
            <p:ph type="ftr" sz="quarter" idx="3"/>
          </p:nvPr>
        </p:nvSpPr>
        <p:spPr>
          <a:xfrm>
            <a:off x="3124200" y="6214404"/>
            <a:ext cx="2895600" cy="365760"/>
          </a:xfrm>
          <a:prstGeom prst="rect">
            <a:avLst/>
          </a:prstGeom>
        </p:spPr>
        <p:txBody>
          <a:bodyPr anchor="b" anchorCtr="0"/>
          <a:lstStyle>
            <a:lvl1pPr algn="ctr">
              <a:defRPr lang="en-US" sz="1000" b="0" smtClean="0">
                <a:solidFill>
                  <a:schemeClr val="tx2">
                    <a:tint val="75000"/>
                    <a:satMod val="150000"/>
                  </a:schemeClr>
                </a:solidFill>
                <a:latin typeface="+mn-lt"/>
                <a:ea typeface="+mn-lt"/>
                <a:cs typeface="+mn-lt"/>
              </a:defRPr>
            </a:lvl1pPr>
          </a:lstStyle>
          <a:p>
            <a:endParaRPr lang="en-US"/>
          </a:p>
        </p:txBody>
      </p:sp>
      <p:sp>
        <p:nvSpPr>
          <p:cNvPr id="13" name="Rectangle 15"/>
          <p:cNvSpPr>
            <a:spLocks noGrp="1"/>
          </p:cNvSpPr>
          <p:nvPr>
            <p:ph type="sldNum" sz="quarter" idx="4"/>
          </p:nvPr>
        </p:nvSpPr>
        <p:spPr>
          <a:xfrm>
            <a:off x="6553200" y="6214404"/>
            <a:ext cx="2133600" cy="365760"/>
          </a:xfrm>
          <a:prstGeom prst="rect">
            <a:avLst/>
          </a:prstGeom>
        </p:spPr>
        <p:txBody>
          <a:bodyPr anchor="b" anchorCtr="0"/>
          <a:lstStyle>
            <a:lvl1pPr algn="r">
              <a:defRPr lang="en-US" sz="1000" b="0" smtClean="0">
                <a:solidFill>
                  <a:schemeClr val="tx2">
                    <a:tint val="75000"/>
                    <a:satMod val="150000"/>
                  </a:schemeClr>
                </a:solidFill>
                <a:latin typeface="+mn-lt"/>
                <a:ea typeface="+mn-lt"/>
                <a:cs typeface="+mn-lt"/>
              </a:defRPr>
            </a:lvl1pPr>
          </a:lstStyle>
          <a:p>
            <a:fld id="{78953504-E3A8-45FA-92C0-C35A69968BD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Lst>
  <p:txStyles>
    <p:titleStyle>
      <a:defPPr>
        <a:defRPr sz="4400">
          <a:solidFill>
            <a:schemeClr val="tx2">
              <a:shade val="80000"/>
              <a:satMod val="150000"/>
            </a:schemeClr>
          </a:solidFill>
          <a:latin typeface="+mj-lt"/>
          <a:ea typeface="+mj-ea"/>
          <a:cs typeface="+mj-cs"/>
        </a:defRPr>
      </a:defPPr>
      <a:lvl1pPr algn="ctr" eaLnBrk="1" hangingPunct="1">
        <a:buNone/>
        <a:defRPr lang="en-US" sz="5300" b="1" strike="noStrike" kern="1200" baseline="0" dirty="0" smtClean="0">
          <a:solidFill>
            <a:schemeClr val="tx2">
              <a:shade val="85000"/>
              <a:satMod val="150000"/>
            </a:schemeClr>
          </a:solidFill>
          <a:effectLst/>
          <a:latin typeface="+mj-lt"/>
          <a:ea typeface="+mj-lt"/>
          <a:cs typeface="+mj-lt"/>
        </a:defRPr>
      </a:lvl1pPr>
    </p:titleStyle>
    <p:bodyStyle>
      <a:defPPr>
        <a:defRPr>
          <a:solidFill>
            <a:schemeClr val="tx1"/>
          </a:solidFill>
          <a:latin typeface="+mn-lt"/>
          <a:ea typeface="+mn-ea"/>
          <a:cs typeface="+mn-cs"/>
        </a:defRPr>
      </a:defPPr>
      <a:lvl1pPr marL="457200" indent="-274320" algn="l" eaLnBrk="1" hangingPunct="1">
        <a:buClr>
          <a:schemeClr val="accent1"/>
        </a:buClr>
        <a:buSzPct val="80000"/>
        <a:buFont typeface="Wingdings 2" pitchFamily="18" charset="2"/>
        <a:buChar char=""/>
        <a:defRPr sz="2800">
          <a:solidFill>
            <a:schemeClr val="tx1"/>
          </a:solidFill>
          <a:latin typeface="+mn-lt"/>
          <a:ea typeface="+mn-lt"/>
          <a:cs typeface="+mn-lt"/>
        </a:defRPr>
      </a:lvl1pPr>
      <a:lvl2pPr marL="758952" indent="-228600" algn="l" eaLnBrk="1" hangingPunct="1">
        <a:buClr>
          <a:schemeClr val="accent2"/>
        </a:buClr>
        <a:buFont typeface="Wingdings 2" pitchFamily="18" charset="2"/>
        <a:buChar char=""/>
        <a:defRPr sz="2200">
          <a:solidFill>
            <a:schemeClr val="tx1"/>
          </a:solidFill>
          <a:latin typeface="+mn-lt"/>
          <a:ea typeface="+mn-lt"/>
          <a:cs typeface="+mn-lt"/>
        </a:defRPr>
      </a:lvl2pPr>
      <a:lvl3pPr marL="1033272" indent="-228600" algn="l" eaLnBrk="1" hangingPunct="1">
        <a:buClr>
          <a:schemeClr val="accent3"/>
        </a:buClr>
        <a:buFont typeface="Wingdings 2" pitchFamily="18" charset="2"/>
        <a:buChar char=""/>
        <a:defRPr sz="2000">
          <a:solidFill>
            <a:schemeClr val="tx1"/>
          </a:solidFill>
          <a:latin typeface="+mn-lt"/>
          <a:ea typeface="+mn-lt"/>
          <a:cs typeface="+mn-lt"/>
        </a:defRPr>
      </a:lvl3pPr>
      <a:lvl4pPr marL="1298448" indent="-228600" algn="l" eaLnBrk="1" hangingPunct="1">
        <a:buClr>
          <a:schemeClr val="accent4"/>
        </a:buClr>
        <a:buFont typeface="Wingdings 2" pitchFamily="18" charset="2"/>
        <a:buChar char=""/>
        <a:defRPr sz="1800">
          <a:solidFill>
            <a:schemeClr val="tx1"/>
          </a:solidFill>
          <a:latin typeface="+mn-lt"/>
          <a:ea typeface="+mn-lt"/>
          <a:cs typeface="+mn-lt"/>
        </a:defRPr>
      </a:lvl4pPr>
      <a:lvl5pPr marL="1554480" indent="-228600" algn="l" eaLnBrk="1" hangingPunct="1">
        <a:buClr>
          <a:schemeClr val="accent5"/>
        </a:buClr>
        <a:buFont typeface="Wingdings 2" pitchFamily="18" charset="2"/>
        <a:buChar char=""/>
        <a:defRPr sz="1800">
          <a:solidFill>
            <a:schemeClr val="tx1"/>
          </a:solidFill>
          <a:latin typeface="+mn-lt"/>
          <a:ea typeface="+mn-lt"/>
          <a:cs typeface="+mn-lt"/>
        </a:defRPr>
      </a:lvl5pPr>
      <a:lvl6pPr marL="1810512" indent="-228600" algn="l" eaLnBrk="1" hangingPunct="1">
        <a:buClr>
          <a:schemeClr val="accent6"/>
        </a:buClr>
        <a:buFont typeface="Wingdings 2" pitchFamily="18" charset="2"/>
        <a:buChar char=""/>
        <a:defRPr lang="en-US" sz="1600" baseline="0" smtClean="0">
          <a:latin typeface="+mn-lt"/>
        </a:defRPr>
      </a:lvl6pPr>
      <a:lvl7pPr marL="2075688" indent="-228600" algn="l" eaLnBrk="1" hangingPunct="1">
        <a:buClr>
          <a:schemeClr val="tx2"/>
        </a:buClr>
        <a:buFont typeface="Wingdings 2" pitchFamily="18" charset="2"/>
        <a:buChar char=""/>
        <a:defRPr lang="en-US" sz="1600" baseline="0" smtClean="0">
          <a:latin typeface="+mn-lt"/>
        </a:defRPr>
      </a:lvl7pPr>
      <a:lvl8pPr marL="2340864" indent="-228600" algn="l" eaLnBrk="1" hangingPunct="1">
        <a:buClr>
          <a:schemeClr val="accent2"/>
        </a:buClr>
        <a:buFont typeface="Wingdings 2" pitchFamily="18" charset="2"/>
        <a:buChar char=""/>
        <a:defRPr sz="1600" baseline="0">
          <a:latin typeface="+mn-lt"/>
        </a:defRPr>
      </a:lvl8pPr>
      <a:lvl9pPr marL="2596896" indent="-228600" algn="l" eaLnBrk="1" hangingPunct="1">
        <a:buClr>
          <a:schemeClr val="accent1"/>
        </a:buClr>
        <a:buFont typeface="Wingdings 2" pitchFamily="18" charset="2"/>
        <a:buChar char=""/>
        <a:defRPr sz="1400" baseline="0">
          <a:latin typeface="+mn-lt"/>
        </a:defRPr>
      </a:lvl9pPr>
    </p:bodyStyle>
    <p:otherStyle>
      <a:defPPr>
        <a:defRPr>
          <a:solidFill>
            <a:schemeClr val="tx1"/>
          </a:solidFill>
          <a:latin typeface="+mn-lt"/>
          <a:ea typeface="+mn-ea"/>
          <a:cs typeface="+mn-cs"/>
        </a:defRPr>
      </a:defPPr>
      <a:lvl1pPr marL="0" eaLnBrk="1" hangingPunct="1"/>
      <a:lvl2pPr marL="457200" eaLnBrk="1" hangingPunct="1"/>
      <a:lvl3pPr marL="914400" eaLnBrk="1" hangingPunct="1"/>
      <a:lvl4pPr marL="1371600" eaLnBrk="1" hangingPunct="1"/>
      <a:lvl5pPr marL="1828800" eaLnBrk="1" hangingPunct="1"/>
      <a:lvl6pPr marL="2286000" eaLnBrk="1" hangingPunct="1"/>
      <a:lvl7pPr marL="2743200" eaLnBrk="1" hangingPunct="1"/>
      <a:lvl8pPr marL="3200400" eaLnBrk="1" hangingPunct="1"/>
      <a:lvl9pPr marL="3657600" eaLnBrk="1" hangingPunct="1"/>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ounded Rectangle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5A8F66B8-1816-4A91-BF7D-D38E0E412306}" type="datetimeFigureOut">
              <a:rPr lang="en-US" smtClean="0"/>
              <a:pPr/>
              <a:t>12/12/2011</a:t>
            </a:fld>
            <a:endParaRPr lang="en-US"/>
          </a:p>
        </p:txBody>
      </p:sp>
      <p:sp>
        <p:nvSpPr>
          <p:cNvPr id="18" name="Footer Placeholder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en-US"/>
          </a:p>
        </p:txBody>
      </p:sp>
      <p:sp>
        <p:nvSpPr>
          <p:cNvPr id="5" name="Slide Number Placeholder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78953504-E3A8-45FA-92C0-C35A69968BD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blipFill>
            <a:blip r:embed="rId13" cstate="print">
              <a:alphaModFix amt="30000"/>
              <a:duotone>
                <a:schemeClr val="accent1"/>
                <a:srgbClr val="FFFFFF"/>
              </a:duotone>
            </a:blip>
            <a:tile tx="0" ty="0" sx="100000" sy="100000" flip="none" algn="tl"/>
          </a:blipFill>
          <a:ln w="25400" cap="flat" cmpd="sng" algn="ctr">
            <a:noFill/>
            <a:prstDash val="solid"/>
          </a:ln>
          <a:effectLst/>
        </p:spPr>
        <p:style>
          <a:lnRef idx="2">
            <a:schemeClr val="accent1"/>
          </a:lnRef>
          <a:fillRef idx="1">
            <a:schemeClr val="accent1"/>
          </a:fillRef>
          <a:effectRef idx="0">
            <a:schemeClr val="accent1"/>
          </a:effectRef>
          <a:fontRef idx="minor">
            <a:schemeClr val="lt1"/>
          </a:fontRef>
        </p:style>
        <p:txBody>
          <a:bodyPr rtlCol="0" anchor="ctr"/>
          <a:lstStyle/>
          <a:p>
            <a:pPr marL="0" algn="ctr" rtl="0" eaLnBrk="1" latinLnBrk="0" hangingPunct="1"/>
            <a:endParaRPr kumimoji="0" lang="zh-CN" altLang="en-US" kern="1200">
              <a:solidFill>
                <a:schemeClr val="lt1"/>
              </a:solidFill>
              <a:latin typeface="+mn-lt"/>
              <a:ea typeface="+mn-ea"/>
              <a:cs typeface="+mn-cs"/>
            </a:endParaRPr>
          </a:p>
        </p:txBody>
      </p:sp>
      <p:grpSp>
        <p:nvGrpSpPr>
          <p:cNvPr id="8" name="Group 17"/>
          <p:cNvGrpSpPr/>
          <p:nvPr/>
        </p:nvGrpSpPr>
        <p:grpSpPr>
          <a:xfrm>
            <a:off x="0" y="6570024"/>
            <a:ext cx="9144000" cy="288000"/>
            <a:chOff x="0" y="6353387"/>
            <a:chExt cx="9144000" cy="361763"/>
          </a:xfrm>
        </p:grpSpPr>
        <p:grpSp>
          <p:nvGrpSpPr>
            <p:cNvPr id="9" name="Group 16"/>
            <p:cNvGrpSpPr/>
            <p:nvPr/>
          </p:nvGrpSpPr>
          <p:grpSpPr>
            <a:xfrm>
              <a:off x="0" y="6353387"/>
              <a:ext cx="8756597" cy="360000"/>
              <a:chOff x="1" y="6353387"/>
              <a:chExt cx="8756597" cy="360000"/>
            </a:xfrm>
          </p:grpSpPr>
          <p:sp>
            <p:nvSpPr>
              <p:cNvPr id="10" name="Freeform 9"/>
              <p:cNvSpPr/>
              <p:nvPr userDrawn="1"/>
            </p:nvSpPr>
            <p:spPr>
              <a:xfrm>
                <a:off x="1" y="6533387"/>
                <a:ext cx="8756597" cy="180000"/>
              </a:xfrm>
              <a:custGeom>
                <a:avLst/>
                <a:gdLst/>
                <a:ahLst/>
                <a:cxnLst/>
                <a:rect l="0" t="0" r="0" b="0"/>
                <a:pathLst>
                  <a:path w="7867650" h="177288">
                    <a:moveTo>
                      <a:pt x="7867650" y="177288"/>
                    </a:moveTo>
                    <a:lnTo>
                      <a:pt x="0" y="171450"/>
                    </a:lnTo>
                    <a:lnTo>
                      <a:pt x="0" y="0"/>
                    </a:lnTo>
                    <a:lnTo>
                      <a:pt x="7753350" y="0"/>
                    </a:lnTo>
                    <a:close/>
                  </a:path>
                </a:pathLst>
              </a:custGeom>
              <a:gradFill flip="none" rotWithShape="1">
                <a:gsLst>
                  <a:gs pos="25000">
                    <a:schemeClr val="accent1">
                      <a:shade val="50000"/>
                      <a:alpha val="75000"/>
                    </a:schemeClr>
                  </a:gs>
                  <a:gs pos="100000">
                    <a:schemeClr val="accent1">
                      <a:tint val="40000"/>
                      <a:alpha val="50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sp>
            <p:nvSpPr>
              <p:cNvPr id="11" name="Freeform 10"/>
              <p:cNvSpPr/>
              <p:nvPr userDrawn="1"/>
            </p:nvSpPr>
            <p:spPr>
              <a:xfrm flipV="1">
                <a:off x="1" y="6353387"/>
                <a:ext cx="8756597" cy="180000"/>
              </a:xfrm>
              <a:custGeom>
                <a:avLst/>
                <a:gdLst/>
                <a:ahLst/>
                <a:cxnLst/>
                <a:rect l="0" t="0" r="0" b="0"/>
                <a:pathLst>
                  <a:path w="7867650" h="177288">
                    <a:moveTo>
                      <a:pt x="7867650" y="177288"/>
                    </a:moveTo>
                    <a:lnTo>
                      <a:pt x="0" y="171450"/>
                    </a:lnTo>
                    <a:lnTo>
                      <a:pt x="0" y="0"/>
                    </a:lnTo>
                    <a:lnTo>
                      <a:pt x="7753350" y="0"/>
                    </a:lnTo>
                    <a:close/>
                  </a:path>
                </a:pathLst>
              </a:custGeom>
              <a:gradFill flip="none" rotWithShape="1">
                <a:gsLst>
                  <a:gs pos="25000">
                    <a:schemeClr val="accent1">
                      <a:shade val="75000"/>
                      <a:alpha val="75000"/>
                    </a:schemeClr>
                  </a:gs>
                  <a:gs pos="100000">
                    <a:schemeClr val="accent1">
                      <a:tint val="40000"/>
                      <a:alpha val="50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p>
            </p:txBody>
          </p:sp>
        </p:grpSp>
        <p:grpSp>
          <p:nvGrpSpPr>
            <p:cNvPr id="15" name="Group 15"/>
            <p:cNvGrpSpPr/>
            <p:nvPr/>
          </p:nvGrpSpPr>
          <p:grpSpPr>
            <a:xfrm>
              <a:off x="8640700" y="6354583"/>
              <a:ext cx="503300" cy="360567"/>
              <a:chOff x="8640700" y="6354583"/>
              <a:chExt cx="503300" cy="360567"/>
            </a:xfrm>
          </p:grpSpPr>
          <p:sp>
            <p:nvSpPr>
              <p:cNvPr id="12" name="Chevron 11"/>
              <p:cNvSpPr/>
              <p:nvPr userDrawn="1"/>
            </p:nvSpPr>
            <p:spPr>
              <a:xfrm flipH="1">
                <a:off x="8640700" y="6354583"/>
                <a:ext cx="249884" cy="360000"/>
              </a:xfrm>
              <a:prstGeom prst="chevron">
                <a:avLst>
                  <a:gd name="adj" fmla="val 50000"/>
                </a:avLst>
              </a:prstGeom>
              <a:gradFill flip="none" rotWithShape="1">
                <a:gsLst>
                  <a:gs pos="0">
                    <a:schemeClr val="accent1">
                      <a:alpha val="60000"/>
                    </a:schemeClr>
                  </a:gs>
                  <a:gs pos="100000">
                    <a:schemeClr val="accent1"/>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13" name="Chevron 12"/>
              <p:cNvSpPr/>
              <p:nvPr userDrawn="1"/>
            </p:nvSpPr>
            <p:spPr>
              <a:xfrm flipH="1">
                <a:off x="8767248" y="6355150"/>
                <a:ext cx="249884" cy="360000"/>
              </a:xfrm>
              <a:prstGeom prst="chevron">
                <a:avLst>
                  <a:gd name="adj" fmla="val 50000"/>
                </a:avLst>
              </a:prstGeom>
              <a:gradFill flip="none" rotWithShape="1">
                <a:gsLst>
                  <a:gs pos="0">
                    <a:schemeClr val="accent1"/>
                  </a:gs>
                  <a:gs pos="100000">
                    <a:schemeClr val="accent1">
                      <a:shade val="75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sp>
            <p:nvSpPr>
              <p:cNvPr id="14" name="Chevron 13"/>
              <p:cNvSpPr/>
              <p:nvPr userDrawn="1"/>
            </p:nvSpPr>
            <p:spPr>
              <a:xfrm flipH="1">
                <a:off x="8894116" y="6355000"/>
                <a:ext cx="249884" cy="360000"/>
              </a:xfrm>
              <a:prstGeom prst="chevron">
                <a:avLst>
                  <a:gd name="adj" fmla="val 50000"/>
                </a:avLst>
              </a:prstGeom>
              <a:gradFill flip="none" rotWithShape="1">
                <a:gsLst>
                  <a:gs pos="0">
                    <a:schemeClr val="accent1">
                      <a:shade val="75000"/>
                    </a:schemeClr>
                  </a:gs>
                  <a:gs pos="100000">
                    <a:schemeClr val="accent1">
                      <a:shade val="50000"/>
                      <a:shade val="20000"/>
                    </a:schemeClr>
                  </a:gs>
                </a:gsLst>
                <a:lin ang="10800000" scaled="1"/>
                <a:tileRect/>
              </a:gradFill>
              <a:ln w="254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zh-CN" altLang="en-US">
                  <a:solidFill>
                    <a:schemeClr val="tx1"/>
                  </a:solidFill>
                </a:endParaRPr>
              </a:p>
            </p:txBody>
          </p:sp>
        </p:grpSp>
      </p:grpSp>
      <p:sp>
        <p:nvSpPr>
          <p:cNvPr id="2" name="Title Placeholder 1"/>
          <p:cNvSpPr>
            <a:spLocks noGrp="1"/>
          </p:cNvSpPr>
          <p:nvPr>
            <p:ph type="title"/>
          </p:nvPr>
        </p:nvSpPr>
        <p:spPr>
          <a:xfrm>
            <a:off x="457200" y="274638"/>
            <a:ext cx="8229600" cy="1143000"/>
          </a:xfrm>
          <a:prstGeom prst="rect">
            <a:avLst/>
          </a:prstGeom>
        </p:spPr>
        <p:txBody>
          <a:bodyPr vert="horz" rtlCol="0" anchor="ctr">
            <a:normAutofit/>
            <a:scene3d>
              <a:camera prst="orthographicFront"/>
              <a:lightRig rig="threePt" dir="tl">
                <a:rot lat="0" lon="0" rev="7200000"/>
              </a:lightRig>
            </a:scene3d>
            <a:sp3d contourW="6350">
              <a:contourClr>
                <a:schemeClr val="accent1"/>
              </a:contourClr>
            </a:sp3d>
          </a:body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600200"/>
            <a:ext cx="8229600" cy="4525963"/>
          </a:xfrm>
          <a:prstGeom prst="rect">
            <a:avLst/>
          </a:prstGeom>
        </p:spPr>
        <p:txBody>
          <a:bodyPr vert="horz" rtlCol="0">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4" name="Date Placeholder 3"/>
          <p:cNvSpPr>
            <a:spLocks noGrp="1"/>
          </p:cNvSpPr>
          <p:nvPr>
            <p:ph type="dt" sz="half" idx="2"/>
          </p:nvPr>
        </p:nvSpPr>
        <p:spPr>
          <a:xfrm>
            <a:off x="0" y="6570000"/>
            <a:ext cx="1643042" cy="288000"/>
          </a:xfrm>
          <a:prstGeom prst="rect">
            <a:avLst/>
          </a:prstGeom>
        </p:spPr>
        <p:txBody>
          <a:bodyPr vert="horz" rtlCol="0" anchor="ctr"/>
          <a:lstStyle>
            <a:lvl1pPr algn="l" eaLnBrk="1" latinLnBrk="0" hangingPunct="1">
              <a:defRPr kumimoji="0" sz="1200">
                <a:solidFill>
                  <a:schemeClr val="tx1">
                    <a:tint val="75000"/>
                  </a:schemeClr>
                </a:solidFill>
              </a:defRPr>
            </a:lvl1pPr>
          </a:lstStyle>
          <a:p>
            <a:fld id="{5A8F66B8-1816-4A91-BF7D-D38E0E412306}" type="datetimeFigureOut">
              <a:rPr lang="en-US" smtClean="0"/>
              <a:pPr/>
              <a:t>12/12/2011</a:t>
            </a:fld>
            <a:endParaRPr lang="en-US"/>
          </a:p>
        </p:txBody>
      </p:sp>
      <p:sp>
        <p:nvSpPr>
          <p:cNvPr id="5" name="Footer Placeholder 4"/>
          <p:cNvSpPr>
            <a:spLocks noGrp="1"/>
          </p:cNvSpPr>
          <p:nvPr>
            <p:ph type="ftr" sz="quarter" idx="3"/>
          </p:nvPr>
        </p:nvSpPr>
        <p:spPr>
          <a:xfrm>
            <a:off x="1643042" y="6570000"/>
            <a:ext cx="4214842" cy="288000"/>
          </a:xfrm>
          <a:prstGeom prst="rect">
            <a:avLst/>
          </a:prstGeom>
        </p:spPr>
        <p:txBody>
          <a:bodyPr vert="horz" rtlCol="0" anchor="ctr"/>
          <a:lstStyle>
            <a:lvl1pPr algn="l" eaLnBrk="1" latinLnBrk="0" hangingPunct="1">
              <a:defRPr kumimoji="0" sz="1200">
                <a:solidFill>
                  <a:schemeClr val="tx1">
                    <a:tint val="85000"/>
                  </a:schemeClr>
                </a:solidFill>
              </a:defRPr>
            </a:lvl1pPr>
          </a:lstStyle>
          <a:p>
            <a:endParaRPr lang="en-US"/>
          </a:p>
        </p:txBody>
      </p:sp>
      <p:sp>
        <p:nvSpPr>
          <p:cNvPr id="6" name="Slide Number Placeholder 5"/>
          <p:cNvSpPr>
            <a:spLocks noGrp="1"/>
          </p:cNvSpPr>
          <p:nvPr>
            <p:ph type="sldNum" sz="quarter" idx="4"/>
          </p:nvPr>
        </p:nvSpPr>
        <p:spPr>
          <a:xfrm>
            <a:off x="8572528" y="6570000"/>
            <a:ext cx="571472" cy="288000"/>
          </a:xfrm>
          <a:prstGeom prst="rect">
            <a:avLst/>
          </a:prstGeom>
        </p:spPr>
        <p:txBody>
          <a:bodyPr vert="horz" rtlCol="0" anchor="ctr"/>
          <a:lstStyle>
            <a:lvl1pPr algn="ctr" eaLnBrk="1" latinLnBrk="0" hangingPunct="1">
              <a:defRPr kumimoji="0" sz="1200">
                <a:solidFill>
                  <a:schemeClr val="tx1">
                    <a:tint val="95000"/>
                  </a:schemeClr>
                </a:solidFill>
              </a:defRPr>
            </a:lvl1pPr>
          </a:lstStyle>
          <a:p>
            <a:fld id="{78953504-E3A8-45FA-92C0-C35A69968BD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Lst>
  <p:txStyles>
    <p:titleStyle>
      <a:lvl1pPr algn="ctr" rtl="0" eaLnBrk="1" latinLnBrk="0" hangingPunct="1">
        <a:spcBef>
          <a:spcPct val="0"/>
        </a:spcBef>
        <a:buNone/>
        <a:defRPr kumimoji="0" lang="zh-CN" altLang="en-US" sz="4400" b="1" kern="1200" dirty="0">
          <a:ln w="11430"/>
          <a:gradFill flip="none" rotWithShape="1">
            <a:gsLst>
              <a:gs pos="0">
                <a:schemeClr val="accent2"/>
              </a:gs>
              <a:gs pos="45000">
                <a:schemeClr val="accent2">
                  <a:tint val="60000"/>
                </a:schemeClr>
              </a:gs>
              <a:gs pos="90000">
                <a:schemeClr val="accent2">
                  <a:tint val="40000"/>
                </a:schemeClr>
              </a:gs>
              <a:gs pos="100000">
                <a:schemeClr val="accent2">
                  <a:tint val="20000"/>
                </a:schemeClr>
              </a:gs>
            </a:gsLst>
            <a:lin ang="5400000" scaled="1"/>
            <a:tileRect/>
          </a:gradFill>
          <a:effectLst>
            <a:outerShdw blurRad="44450" dist="41910" dir="3600000" algn="tl">
              <a:srgbClr val="000000">
                <a:alpha val="50000"/>
              </a:srgbClr>
            </a:outerShdw>
          </a:effectLst>
          <a:latin typeface="+mj-lt"/>
          <a:ea typeface="+mj-ea"/>
          <a:cs typeface="+mj-cs"/>
        </a:defRPr>
      </a:lvl1pPr>
      <a:lvl2pPr eaLnBrk="1" latinLnBrk="0" hangingPunct="1">
        <a:defRPr kumimoji="0">
          <a:solidFill>
            <a:schemeClr val="tx2"/>
          </a:solidFill>
        </a:defRPr>
      </a:lvl2pPr>
      <a:lvl3pPr eaLnBrk="1" latinLnBrk="0" hangingPunct="1">
        <a:defRPr kumimoji="0">
          <a:solidFill>
            <a:schemeClr val="tx2"/>
          </a:solidFill>
        </a:defRPr>
      </a:lvl3pPr>
      <a:lvl4pPr eaLnBrk="1" latinLnBrk="0" hangingPunct="1">
        <a:defRPr kumimoji="0">
          <a:solidFill>
            <a:schemeClr val="tx2"/>
          </a:solidFill>
        </a:defRPr>
      </a:lvl4pPr>
      <a:lvl5pPr eaLnBrk="1" latinLnBrk="0" hangingPunct="1">
        <a:defRPr kumimoji="0">
          <a:solidFill>
            <a:schemeClr val="tx2"/>
          </a:solidFill>
        </a:defRPr>
      </a:lvl5pPr>
      <a:lvl6pPr eaLnBrk="1" latinLnBrk="0" hangingPunct="1">
        <a:defRPr kumimoji="0">
          <a:solidFill>
            <a:schemeClr val="tx2"/>
          </a:solidFill>
        </a:defRPr>
      </a:lvl6pPr>
      <a:lvl7pPr eaLnBrk="1" latinLnBrk="0" hangingPunct="1">
        <a:defRPr kumimoji="0">
          <a:solidFill>
            <a:schemeClr val="tx2"/>
          </a:solidFill>
        </a:defRPr>
      </a:lvl7pPr>
      <a:lvl8pPr eaLnBrk="1" latinLnBrk="0" hangingPunct="1">
        <a:defRPr kumimoji="0">
          <a:solidFill>
            <a:schemeClr val="tx2"/>
          </a:solidFill>
        </a:defRPr>
      </a:lvl8pPr>
      <a:lvl9pPr eaLnBrk="1" latinLnBrk="0" hangingPunct="1">
        <a:defRPr kumimoji="0">
          <a:solidFill>
            <a:schemeClr val="tx2"/>
          </a:solidFill>
        </a:defRPr>
      </a:lvl9pPr>
    </p:titleStyle>
    <p:bodyStyle>
      <a:lvl1pPr marL="342900" indent="-342900" algn="l" rtl="0" eaLnBrk="1" latinLnBrk="0" hangingPunct="1">
        <a:spcBef>
          <a:spcPct val="20000"/>
        </a:spcBef>
        <a:buClr>
          <a:schemeClr val="tx2"/>
        </a:buClr>
        <a:buSzPct val="50000"/>
        <a:buFont typeface="Wingdings 2"/>
        <a:buChar char=""/>
        <a:defRPr kumimoji="0" sz="3200" kern="1200">
          <a:solidFill>
            <a:schemeClr val="tx1"/>
          </a:solidFill>
          <a:latin typeface="+mn-lt"/>
          <a:ea typeface="+mn-ea"/>
          <a:cs typeface="+mn-cs"/>
        </a:defRPr>
      </a:lvl1pPr>
      <a:lvl2pPr marL="742950" indent="-285750" algn="l" rtl="0" eaLnBrk="1" latinLnBrk="0" hangingPunct="1">
        <a:spcBef>
          <a:spcPct val="20000"/>
        </a:spcBef>
        <a:buClr>
          <a:schemeClr val="tx2"/>
        </a:buClr>
        <a:buSzPct val="60000"/>
        <a:buFont typeface="Wingdings 2"/>
        <a:buChar char=""/>
        <a:defRPr kumimoji="0" sz="2800" kern="1200">
          <a:solidFill>
            <a:schemeClr val="tx1"/>
          </a:solidFill>
          <a:latin typeface="+mn-lt"/>
          <a:ea typeface="+mn-ea"/>
          <a:cs typeface="+mn-cs"/>
        </a:defRPr>
      </a:lvl2pPr>
      <a:lvl3pPr marL="1143000" indent="-228600" algn="l" rtl="0" eaLnBrk="1" latinLnBrk="0" hangingPunct="1">
        <a:spcBef>
          <a:spcPct val="20000"/>
        </a:spcBef>
        <a:buClr>
          <a:schemeClr val="tx2"/>
        </a:buClr>
        <a:buSzPct val="60000"/>
        <a:buFont typeface="Wingdings 2"/>
        <a:buChar char=""/>
        <a:defRPr kumimoji="0" sz="2400" kern="1200">
          <a:solidFill>
            <a:schemeClr val="tx1"/>
          </a:solidFill>
          <a:latin typeface="+mn-lt"/>
          <a:ea typeface="+mn-ea"/>
          <a:cs typeface="+mn-cs"/>
        </a:defRPr>
      </a:lvl3pPr>
      <a:lvl4pPr marL="1600200" indent="-228600" algn="l" rtl="0" eaLnBrk="1" latinLnBrk="0" hangingPunct="1">
        <a:spcBef>
          <a:spcPct val="20000"/>
        </a:spcBef>
        <a:buClr>
          <a:schemeClr val="tx2"/>
        </a:buClr>
        <a:buSzPct val="60000"/>
        <a:buFont typeface="Wingdings 2"/>
        <a:buChar char=""/>
        <a:defRPr kumimoji="0" sz="2000" kern="1200">
          <a:solidFill>
            <a:schemeClr val="tx1"/>
          </a:solidFill>
          <a:latin typeface="+mn-lt"/>
          <a:ea typeface="+mn-ea"/>
          <a:cs typeface="+mn-cs"/>
        </a:defRPr>
      </a:lvl4pPr>
      <a:lvl5pPr marL="2057400" indent="-228600" algn="l" rtl="0" eaLnBrk="1" latinLnBrk="0" hangingPunct="1">
        <a:spcBef>
          <a:spcPct val="20000"/>
        </a:spcBef>
        <a:buClr>
          <a:schemeClr val="tx2"/>
        </a:buClr>
        <a:buSzPct val="60000"/>
        <a:buFont typeface="Wingdings 2"/>
        <a:buChar char=""/>
        <a:defRPr kumimoji="0" sz="2000" kern="1200">
          <a:solidFill>
            <a:schemeClr val="tx1"/>
          </a:solidFill>
          <a:latin typeface="+mn-lt"/>
          <a:ea typeface="+mn-ea"/>
          <a:cs typeface="+mn-cs"/>
        </a:defRPr>
      </a:lvl5pPr>
      <a:lvl6pPr marL="2514600" indent="-228600" algn="l" rtl="0" eaLnBrk="1" latinLnBrk="0" hangingPunct="1">
        <a:spcBef>
          <a:spcPct val="20000"/>
        </a:spcBef>
        <a:buFont typeface="Arial"/>
        <a:buChar char="•"/>
        <a:defRPr kumimoji="0" sz="2000" kern="1200">
          <a:solidFill>
            <a:schemeClr val="tx1"/>
          </a:solidFill>
          <a:latin typeface="+mn-lt"/>
          <a:ea typeface="+mn-ea"/>
          <a:cs typeface="+mn-cs"/>
        </a:defRPr>
      </a:lvl6pPr>
      <a:lvl7pPr marL="2971800" indent="-228600" algn="l" rtl="0" eaLnBrk="1" latinLnBrk="0" hangingPunct="1">
        <a:spcBef>
          <a:spcPct val="20000"/>
        </a:spcBef>
        <a:buFont typeface="Arial"/>
        <a:buChar char="•"/>
        <a:defRPr kumimoji="0" sz="2000" kern="1200">
          <a:solidFill>
            <a:schemeClr val="tx1"/>
          </a:solidFill>
          <a:latin typeface="+mn-lt"/>
          <a:ea typeface="+mn-ea"/>
          <a:cs typeface="+mn-cs"/>
        </a:defRPr>
      </a:lvl7pPr>
      <a:lvl8pPr marL="3429000" indent="-228600" algn="l" rtl="0" eaLnBrk="1" latinLnBrk="0" hangingPunct="1">
        <a:spcBef>
          <a:spcPct val="20000"/>
        </a:spcBef>
        <a:buFont typeface="Arial"/>
        <a:buChar char="•"/>
        <a:defRPr kumimoji="0" sz="2000" kern="1200">
          <a:solidFill>
            <a:schemeClr val="tx1"/>
          </a:solidFill>
          <a:latin typeface="+mn-lt"/>
          <a:ea typeface="+mn-ea"/>
          <a:cs typeface="+mn-cs"/>
        </a:defRPr>
      </a:lvl8pPr>
      <a:lvl9pPr marL="3886200" indent="-228600" algn="l" rtl="0" eaLnBrk="1" latinLnBrk="0" hangingPunct="1">
        <a:spcBef>
          <a:spcPct val="20000"/>
        </a:spcBef>
        <a:buFont typeface="Arial"/>
        <a:buChar char="•"/>
        <a:defRPr kumimoji="0" sz="20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4" name="Group 14"/>
          <p:cNvGrpSpPr/>
          <p:nvPr/>
        </p:nvGrpSpPr>
        <p:grpSpPr>
          <a:xfrm>
            <a:off x="1371600" y="1143000"/>
            <a:ext cx="7772400" cy="5715000"/>
            <a:chOff x="1371600" y="1143000"/>
            <a:chExt cx="7772400" cy="5715000"/>
          </a:xfrm>
        </p:grpSpPr>
        <p:sp>
          <p:nvSpPr>
            <p:cNvPr id="11" name="Rectangle 10"/>
            <p:cNvSpPr/>
            <p:nvPr/>
          </p:nvSpPr>
          <p:spPr>
            <a:xfrm>
              <a:off x="1371600" y="1143000"/>
              <a:ext cx="7772400" cy="57150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4" name="Rectangle 13"/>
            <p:cNvSpPr/>
            <p:nvPr/>
          </p:nvSpPr>
          <p:spPr>
            <a:xfrm>
              <a:off x="1600200" y="1371600"/>
              <a:ext cx="7315200" cy="54864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sp>
          <p:nvSpPr>
            <p:cNvPr id="12" name="Rectangle 11"/>
            <p:cNvSpPr/>
            <p:nvPr/>
          </p:nvSpPr>
          <p:spPr>
            <a:xfrm>
              <a:off x="1828800" y="1600200"/>
              <a:ext cx="6858000" cy="52578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sz="1800" kern="1200">
                <a:solidFill>
                  <a:schemeClr val="lt1"/>
                </a:solidFill>
                <a:latin typeface="+mn-lt"/>
                <a:ea typeface="+mn-ea"/>
                <a:cs typeface="+mn-cs"/>
              </a:endParaRPr>
            </a:p>
          </p:txBody>
        </p:sp>
      </p:grpSp>
      <p:sp>
        <p:nvSpPr>
          <p:cNvPr id="10" name="Rectangle 9"/>
          <p:cNvSpPr/>
          <p:nvPr/>
        </p:nvSpPr>
        <p:spPr>
          <a:xfrm>
            <a:off x="0" y="0"/>
            <a:ext cx="777240" cy="6858000"/>
          </a:xfrm>
          <a:prstGeom prst="rect">
            <a:avLst/>
          </a:prstGeom>
          <a:gradFill>
            <a:gsLst>
              <a:gs pos="0">
                <a:schemeClr val="bg1">
                  <a:alpha val="50000"/>
                </a:schemeClr>
              </a:gs>
              <a:gs pos="100000">
                <a:schemeClr val="bg1">
                  <a:alpha val="0"/>
                </a:schemeClr>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3" name="Text Placeholder 2"/>
          <p:cNvSpPr>
            <a:spLocks noGrp="1"/>
          </p:cNvSpPr>
          <p:nvPr>
            <p:ph type="body" idx="1"/>
          </p:nvPr>
        </p:nvSpPr>
        <p:spPr>
          <a:xfrm>
            <a:off x="2057400" y="1828800"/>
            <a:ext cx="6400800" cy="4544704"/>
          </a:xfrm>
          <a:prstGeom prst="rect">
            <a:avLst/>
          </a:prstGeom>
        </p:spPr>
        <p:txBody>
          <a:bodyPr vert="horz" lIns="91440" tIns="45720" rIns="91440" bIns="45720" rtlCol="0">
            <a:normAutofit/>
            <a:scene3d>
              <a:camera prst="orthographicFront"/>
              <a:lightRig rig="balanced" dir="t">
                <a:rot lat="0" lon="0" rev="4200000"/>
              </a:lightRig>
            </a:scene3d>
            <a:sp3d extrusionH="31750" prstMaterial="metal">
              <a:bevelT w="25400" h="12700" prst="softRound"/>
            </a:sp3d>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6" name="Slide Number Placeholder 5"/>
          <p:cNvSpPr>
            <a:spLocks noGrp="1"/>
          </p:cNvSpPr>
          <p:nvPr>
            <p:ph type="sldNum" sz="quarter" idx="4"/>
          </p:nvPr>
        </p:nvSpPr>
        <p:spPr>
          <a:xfrm>
            <a:off x="8778240" y="6574536"/>
            <a:ext cx="365760" cy="274320"/>
          </a:xfrm>
          <a:prstGeom prst="rect">
            <a:avLst/>
          </a:prstGeom>
        </p:spPr>
        <p:txBody>
          <a:bodyPr vert="horz" lIns="45720" tIns="45720" rIns="45720" bIns="45720" rtlCol="0" anchor="ctr"/>
          <a:lstStyle>
            <a:lvl1pPr algn="r">
              <a:defRPr sz="1200">
                <a:solidFill>
                  <a:schemeClr val="tx1">
                    <a:lumMod val="50000"/>
                    <a:lumOff val="50000"/>
                  </a:schemeClr>
                </a:solidFill>
              </a:defRPr>
            </a:lvl1pPr>
          </a:lstStyle>
          <a:p>
            <a:fld id="{78953504-E3A8-45FA-92C0-C35A69968BD0}" type="slidenum">
              <a:rPr lang="en-US" smtClean="0"/>
              <a:pPr/>
              <a:t>‹#›</a:t>
            </a:fld>
            <a:endParaRPr lang="en-US"/>
          </a:p>
        </p:txBody>
      </p:sp>
      <p:cxnSp>
        <p:nvCxnSpPr>
          <p:cNvPr id="9" name="Straight Connector 8"/>
          <p:cNvCxnSpPr/>
          <p:nvPr/>
        </p:nvCxnSpPr>
        <p:spPr>
          <a:xfrm rot="5400000">
            <a:off x="-2667000" y="3429000"/>
            <a:ext cx="6858000" cy="1588"/>
          </a:xfrm>
          <a:prstGeom prst="line">
            <a:avLst/>
          </a:prstGeom>
          <a:ln w="57150">
            <a:gradFill>
              <a:gsLst>
                <a:gs pos="0">
                  <a:srgbClr val="BEBFBF"/>
                </a:gs>
                <a:gs pos="100000">
                  <a:srgbClr val="F1F1F1"/>
                </a:gs>
              </a:gsLst>
              <a:lin ang="5400000" scaled="0"/>
            </a:gradFill>
          </a:ln>
          <a:effectLst>
            <a:outerShdw blurRad="63500" algn="ctr"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6" name="Date Placeholder 15"/>
          <p:cNvSpPr>
            <a:spLocks noGrp="1"/>
          </p:cNvSpPr>
          <p:nvPr>
            <p:ph type="dt" sz="half" idx="2"/>
          </p:nvPr>
        </p:nvSpPr>
        <p:spPr>
          <a:xfrm>
            <a:off x="6553200" y="6574536"/>
            <a:ext cx="2133600" cy="274320"/>
          </a:xfrm>
          <a:prstGeom prst="rect">
            <a:avLst/>
          </a:prstGeom>
        </p:spPr>
        <p:txBody>
          <a:bodyPr vert="horz" lIns="91440" tIns="45720" rIns="0" bIns="45720" rtlCol="0" anchor="ctr"/>
          <a:lstStyle>
            <a:lvl1pPr algn="r">
              <a:defRPr sz="1200">
                <a:solidFill>
                  <a:schemeClr val="tx1">
                    <a:lumMod val="50000"/>
                    <a:lumOff val="50000"/>
                  </a:schemeClr>
                </a:solidFill>
              </a:defRPr>
            </a:lvl1pPr>
          </a:lstStyle>
          <a:p>
            <a:fld id="{5A8F66B8-1816-4A91-BF7D-D38E0E412306}" type="datetimeFigureOut">
              <a:rPr lang="en-US" smtClean="0"/>
              <a:pPr/>
              <a:t>12/12/2011</a:t>
            </a:fld>
            <a:endParaRPr lang="en-US"/>
          </a:p>
        </p:txBody>
      </p:sp>
      <p:sp>
        <p:nvSpPr>
          <p:cNvPr id="17" name="Footer Placeholder 16"/>
          <p:cNvSpPr>
            <a:spLocks noGrp="1"/>
          </p:cNvSpPr>
          <p:nvPr>
            <p:ph type="ftr" sz="quarter" idx="3"/>
          </p:nvPr>
        </p:nvSpPr>
        <p:spPr>
          <a:xfrm>
            <a:off x="1828800" y="6574536"/>
            <a:ext cx="2895600" cy="274320"/>
          </a:xfrm>
          <a:prstGeom prst="rect">
            <a:avLst/>
          </a:prstGeom>
        </p:spPr>
        <p:txBody>
          <a:bodyPr vert="horz" lIns="0" tIns="45720" rIns="91440" bIns="45720" rtlCol="0" anchor="ctr"/>
          <a:lstStyle>
            <a:lvl1pPr algn="l">
              <a:defRPr sz="1200">
                <a:solidFill>
                  <a:schemeClr val="tx1">
                    <a:lumMod val="50000"/>
                    <a:lumOff val="50000"/>
                  </a:schemeClr>
                </a:solidFill>
              </a:defRPr>
            </a:lvl1pPr>
          </a:lstStyle>
          <a:p>
            <a:endParaRPr lang="en-US"/>
          </a:p>
        </p:txBody>
      </p:sp>
      <p:sp>
        <p:nvSpPr>
          <p:cNvPr id="2" name="Title Placeholder 1"/>
          <p:cNvSpPr>
            <a:spLocks noGrp="1"/>
          </p:cNvSpPr>
          <p:nvPr>
            <p:ph type="title"/>
          </p:nvPr>
        </p:nvSpPr>
        <p:spPr>
          <a:xfrm rot="16200000">
            <a:off x="-2660177" y="3005919"/>
            <a:ext cx="6248400" cy="846161"/>
          </a:xfrm>
          <a:prstGeom prst="rect">
            <a:avLst/>
          </a:prstGeom>
        </p:spPr>
        <p:txBody>
          <a:bodyPr vert="horz" lIns="91440" tIns="45720" rIns="91440" bIns="45720" rtlCol="0" anchor="b" anchorCtr="0">
            <a:noAutofit/>
          </a:bodyPr>
          <a:lstStyle/>
          <a:p>
            <a:r>
              <a:rPr lang="en-US" smtClean="0"/>
              <a:t>Click to edit Master title style</a:t>
            </a:r>
            <a:endParaRPr/>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txStyles>
    <p:titleStyle>
      <a:lvl1pPr algn="l" defTabSz="914400" rtl="0" eaLnBrk="1" latinLnBrk="0" hangingPunct="1">
        <a:spcBef>
          <a:spcPct val="0"/>
        </a:spcBef>
        <a:buNone/>
        <a:defRPr sz="4000" kern="1200">
          <a:solidFill>
            <a:schemeClr val="tx1">
              <a:lumMod val="75000"/>
              <a:lumOff val="25000"/>
            </a:schemeClr>
          </a:solidFill>
          <a:effectLst>
            <a:innerShdw blurRad="63500">
              <a:srgbClr val="F1F1F1"/>
            </a:innerShdw>
          </a:effectLst>
          <a:latin typeface="+mj-lt"/>
          <a:ea typeface="+mj-ea"/>
          <a:cs typeface="+mj-cs"/>
        </a:defRPr>
      </a:lvl1pPr>
    </p:titleStyle>
    <p:bodyStyle>
      <a:lvl1pPr marL="342900" indent="-342900" algn="l" defTabSz="914400" rtl="0" eaLnBrk="1" latinLnBrk="0" hangingPunct="1">
        <a:spcBef>
          <a:spcPts val="1500"/>
        </a:spcBef>
        <a:buClr>
          <a:schemeClr val="tx1">
            <a:lumMod val="50000"/>
            <a:lumOff val="50000"/>
          </a:schemeClr>
        </a:buClr>
        <a:buSzPct val="80000"/>
        <a:buFont typeface="Wingdings" pitchFamily="2" charset="2"/>
        <a:buChar char=""/>
        <a:defRPr sz="2000" b="0" kern="1200">
          <a:solidFill>
            <a:schemeClr val="tx1">
              <a:lumMod val="65000"/>
              <a:lumOff val="35000"/>
            </a:schemeClr>
          </a:solidFill>
          <a:effectLst/>
          <a:latin typeface="+mn-lt"/>
          <a:ea typeface="+mn-ea"/>
          <a:cs typeface="+mn-cs"/>
        </a:defRPr>
      </a:lvl1pPr>
      <a:lvl2pPr marL="682625" indent="-341313" algn="l" defTabSz="914400" rtl="0" eaLnBrk="1" latinLnBrk="0" hangingPunct="1">
        <a:spcBef>
          <a:spcPts val="1500"/>
        </a:spcBef>
        <a:buClr>
          <a:schemeClr val="tx1">
            <a:lumMod val="50000"/>
            <a:lumOff val="50000"/>
          </a:schemeClr>
        </a:buClr>
        <a:buSzPct val="100000"/>
        <a:buFont typeface="Wingdings" pitchFamily="2" charset="2"/>
        <a:buChar char=""/>
        <a:defRPr sz="1800" b="0" kern="1200">
          <a:solidFill>
            <a:schemeClr val="tx1">
              <a:lumMod val="65000"/>
              <a:lumOff val="35000"/>
            </a:schemeClr>
          </a:solidFill>
          <a:effectLst/>
          <a:latin typeface="+mn-lt"/>
          <a:ea typeface="+mn-ea"/>
          <a:cs typeface="+mn-cs"/>
        </a:defRPr>
      </a:lvl2pPr>
      <a:lvl3pPr marL="1023938" indent="-341313" algn="l" defTabSz="914400" rtl="0" eaLnBrk="1" latinLnBrk="0" hangingPunct="1">
        <a:spcBef>
          <a:spcPts val="1500"/>
        </a:spcBef>
        <a:buClr>
          <a:schemeClr val="tx1">
            <a:lumMod val="50000"/>
            <a:lumOff val="50000"/>
          </a:schemeClr>
        </a:buClr>
        <a:buSzPct val="80000"/>
        <a:buFont typeface="Wingdings" pitchFamily="2" charset="2"/>
        <a:buChar char=""/>
        <a:defRPr sz="1800" b="0" kern="1200">
          <a:solidFill>
            <a:schemeClr val="tx1">
              <a:lumMod val="65000"/>
              <a:lumOff val="35000"/>
            </a:schemeClr>
          </a:solidFill>
          <a:effectLst/>
          <a:latin typeface="+mn-lt"/>
          <a:ea typeface="+mn-ea"/>
          <a:cs typeface="+mn-cs"/>
        </a:defRPr>
      </a:lvl3pPr>
      <a:lvl4pPr marL="1377950" indent="-354013" algn="l" defTabSz="914400" rtl="0" eaLnBrk="1" latinLnBrk="0" hangingPunct="1">
        <a:spcBef>
          <a:spcPts val="1500"/>
        </a:spcBef>
        <a:buClr>
          <a:schemeClr val="tx1">
            <a:lumMod val="50000"/>
            <a:lumOff val="50000"/>
          </a:schemeClr>
        </a:buClr>
        <a:buSzPct val="100000"/>
        <a:buFont typeface="Wingdings" pitchFamily="2" charset="2"/>
        <a:buChar char=""/>
        <a:defRPr sz="1800" b="0" kern="1200">
          <a:solidFill>
            <a:schemeClr val="tx1">
              <a:lumMod val="65000"/>
              <a:lumOff val="35000"/>
            </a:schemeClr>
          </a:solidFill>
          <a:effectLst/>
          <a:latin typeface="+mn-lt"/>
          <a:ea typeface="+mn-ea"/>
          <a:cs typeface="+mn-cs"/>
        </a:defRPr>
      </a:lvl4pPr>
      <a:lvl5pPr marL="1719263" indent="-341313" algn="l" defTabSz="914400" rtl="0" eaLnBrk="1" latinLnBrk="0" hangingPunct="1">
        <a:spcBef>
          <a:spcPts val="1500"/>
        </a:spcBef>
        <a:buClr>
          <a:schemeClr val="tx1">
            <a:lumMod val="50000"/>
            <a:lumOff val="50000"/>
          </a:schemeClr>
        </a:buClr>
        <a:buSzPct val="80000"/>
        <a:buFont typeface="Wingdings" pitchFamily="2" charset="2"/>
        <a:buChar char=""/>
        <a:defRPr sz="1800" b="0" kern="1200">
          <a:solidFill>
            <a:schemeClr val="tx1">
              <a:lumMod val="65000"/>
              <a:lumOff val="35000"/>
            </a:schemeClr>
          </a:solidFill>
          <a:effectLst/>
          <a:latin typeface="+mn-lt"/>
          <a:ea typeface="+mn-ea"/>
          <a:cs typeface="+mn-cs"/>
        </a:defRPr>
      </a:lvl5pPr>
      <a:lvl6pPr marL="2057400" indent="-349250" algn="l" defTabSz="914400" rtl="0" eaLnBrk="1" latinLnBrk="0" hangingPunct="1">
        <a:spcBef>
          <a:spcPts val="1500"/>
        </a:spcBef>
        <a:buClr>
          <a:schemeClr val="tx1">
            <a:lumMod val="50000"/>
            <a:lumOff val="50000"/>
          </a:schemeClr>
        </a:buClr>
        <a:buSzPct val="100000"/>
        <a:buFont typeface="Wingdings" pitchFamily="2" charset="2"/>
        <a:buChar char=""/>
        <a:defRPr sz="1800" b="0" kern="1200">
          <a:solidFill>
            <a:schemeClr val="tx1">
              <a:lumMod val="65000"/>
              <a:lumOff val="35000"/>
            </a:schemeClr>
          </a:solidFill>
          <a:effectLst/>
          <a:latin typeface="+mn-lt"/>
          <a:ea typeface="+mn-ea"/>
          <a:cs typeface="+mn-cs"/>
        </a:defRPr>
      </a:lvl6pPr>
      <a:lvl7pPr marL="2406650" indent="-349250" algn="l" defTabSz="914400" rtl="0" eaLnBrk="1" latinLnBrk="0" hangingPunct="1">
        <a:spcBef>
          <a:spcPts val="1500"/>
        </a:spcBef>
        <a:buClr>
          <a:schemeClr val="tx1">
            <a:lumMod val="50000"/>
            <a:lumOff val="50000"/>
          </a:schemeClr>
        </a:buClr>
        <a:buSzPct val="80000"/>
        <a:buFont typeface="Wingdings" pitchFamily="2" charset="2"/>
        <a:buChar char=""/>
        <a:defRPr sz="1800" b="0" kern="1200">
          <a:solidFill>
            <a:schemeClr val="tx1">
              <a:lumMod val="65000"/>
              <a:lumOff val="35000"/>
            </a:schemeClr>
          </a:solidFill>
          <a:effectLst/>
          <a:latin typeface="+mn-lt"/>
          <a:ea typeface="+mn-ea"/>
          <a:cs typeface="+mn-cs"/>
        </a:defRPr>
      </a:lvl7pPr>
      <a:lvl8pPr marL="2743200" indent="-349250" algn="l" defTabSz="914400" rtl="0" eaLnBrk="1" latinLnBrk="0" hangingPunct="1">
        <a:spcBef>
          <a:spcPts val="1500"/>
        </a:spcBef>
        <a:buClr>
          <a:schemeClr val="tx1">
            <a:lumMod val="50000"/>
            <a:lumOff val="50000"/>
          </a:schemeClr>
        </a:buClr>
        <a:buFont typeface="Wingdings" pitchFamily="2" charset="2"/>
        <a:buChar char=""/>
        <a:defRPr sz="1800" b="0" kern="1200" baseline="0">
          <a:solidFill>
            <a:schemeClr val="tx1">
              <a:lumMod val="65000"/>
              <a:lumOff val="35000"/>
            </a:schemeClr>
          </a:solidFill>
          <a:effectLst/>
          <a:latin typeface="+mn-lt"/>
          <a:ea typeface="+mn-ea"/>
          <a:cs typeface="+mn-cs"/>
        </a:defRPr>
      </a:lvl8pPr>
      <a:lvl9pPr marL="3092450" indent="-349250" algn="l" defTabSz="914400" rtl="0" eaLnBrk="1" latinLnBrk="0" hangingPunct="1">
        <a:spcBef>
          <a:spcPts val="1500"/>
        </a:spcBef>
        <a:buClr>
          <a:schemeClr val="tx1">
            <a:lumMod val="50000"/>
            <a:lumOff val="50000"/>
          </a:schemeClr>
        </a:buClr>
        <a:buSzPct val="80000"/>
        <a:buFont typeface="Wingdings" pitchFamily="2" charset="2"/>
        <a:buChar char=""/>
        <a:defRPr sz="1800" b="0" kern="1200" baseline="0">
          <a:solidFill>
            <a:schemeClr val="tx1">
              <a:lumMod val="65000"/>
              <a:lumOff val="35000"/>
            </a:schemeClr>
          </a:solidFill>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Rounded Rectangle 8"/>
          <p:cNvSpPr/>
          <p:nvPr/>
        </p:nvSpPr>
        <p:spPr>
          <a:xfrm>
            <a:off x="342900" y="228600"/>
            <a:ext cx="8458200" cy="6400800"/>
          </a:xfrm>
          <a:prstGeom prst="roundRect">
            <a:avLst>
              <a:gd name="adj" fmla="val 2238"/>
            </a:avLst>
          </a:prstGeom>
          <a:gradFill rotWithShape="1">
            <a:gsLst>
              <a:gs pos="0">
                <a:schemeClr val="bg1">
                  <a:satMod val="300000"/>
                  <a:alpha val="50000"/>
                </a:schemeClr>
              </a:gs>
              <a:gs pos="35000">
                <a:schemeClr val="bg1">
                  <a:satMod val="300000"/>
                  <a:alpha val="87000"/>
                </a:schemeClr>
              </a:gs>
              <a:gs pos="50000">
                <a:schemeClr val="bg1">
                  <a:satMod val="300000"/>
                  <a:alpha val="92000"/>
                </a:schemeClr>
              </a:gs>
              <a:gs pos="60000">
                <a:schemeClr val="bg1">
                  <a:satMod val="300000"/>
                  <a:alpha val="89000"/>
                </a:schemeClr>
              </a:gs>
              <a:gs pos="100000">
                <a:schemeClr val="bg1">
                  <a:satMod val="300000"/>
                  <a:alpha val="55000"/>
                </a:schemeClr>
              </a:gs>
            </a:gsLst>
            <a:lin ang="5400000" scaled="1"/>
          </a:gradFill>
          <a:ln>
            <a:noFill/>
          </a:ln>
          <a:effectLst>
            <a:outerShdw blurRad="63500" dist="45720" dir="5400000" algn="t" rotWithShape="0">
              <a:schemeClr val="bg2">
                <a:shade val="30000"/>
                <a:satMod val="250000"/>
                <a:alpha val="90000"/>
              </a:schemeClr>
            </a:outerShdw>
          </a:effectLst>
          <a:scene3d>
            <a:camera prst="orthographicFront">
              <a:rot lat="0" lon="0" rev="0"/>
            </a:camera>
            <a:lightRig rig="contrasting" dir="t">
              <a:rot lat="0" lon="0" rev="7500000"/>
            </a:lightRig>
          </a:scene3d>
          <a:sp3d contourW="6350" prstMaterial="powder">
            <a:bevelT w="50800" h="63500"/>
            <a:contourClr>
              <a:schemeClr val="bg2">
                <a:shade val="90000"/>
                <a:lumMod val="55000"/>
              </a:schemeClr>
            </a:contourClr>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sysClr val="window" lastClr="FFFFFF"/>
              </a:solidFill>
              <a:effectLst/>
              <a:uLnTx/>
              <a:uFillTx/>
              <a:latin typeface="Corbel"/>
              <a:ea typeface="+mn-ea"/>
              <a:cs typeface="+mn-cs"/>
            </a:endParaRPr>
          </a:p>
        </p:txBody>
      </p:sp>
      <p:sp>
        <p:nvSpPr>
          <p:cNvPr id="2" name="Rectangle 10"/>
          <p:cNvSpPr>
            <a:spLocks noGrp="1"/>
          </p:cNvSpPr>
          <p:nvPr>
            <p:ph type="title"/>
          </p:nvPr>
        </p:nvSpPr>
        <p:spPr>
          <a:xfrm>
            <a:off x="457200" y="304800"/>
            <a:ext cx="8229600" cy="1143000"/>
          </a:xfrm>
          <a:prstGeom prst="rect">
            <a:avLst/>
          </a:prstGeom>
        </p:spPr>
        <p:txBody>
          <a:bodyPr anchor="b" anchorCtr="0">
            <a:normAutofit/>
            <a:scene3d>
              <a:camera prst="orthographicFront"/>
              <a:lightRig rig="soft" dir="t">
                <a:rot lat="0" lon="0" rev="2100000"/>
              </a:lightRig>
            </a:scene3d>
            <a:sp3d prstMaterial="matte"/>
          </a:bodyPr>
          <a:lstStyle/>
          <a:p>
            <a:r>
              <a:rPr lang="en-US" smtClean="0"/>
              <a:t>Click to edit Master title style</a:t>
            </a:r>
            <a:endParaRPr lang="en-US" dirty="0"/>
          </a:p>
        </p:txBody>
      </p:sp>
      <p:sp>
        <p:nvSpPr>
          <p:cNvPr id="5" name="Rectangle 11"/>
          <p:cNvSpPr>
            <a:spLocks noGrp="1"/>
          </p:cNvSpPr>
          <p:nvPr>
            <p:ph type="body" idx="1"/>
          </p:nvPr>
        </p:nvSpPr>
        <p:spPr>
          <a:xfrm>
            <a:off x="457200" y="1600200"/>
            <a:ext cx="8229600" cy="4525963"/>
          </a:xfrm>
          <a:prstGeom prst="rect">
            <a:avLst/>
          </a:prstGeom>
        </p:spPr>
        <p:txBody>
          <a:bodyPr lIns="45720" rIns="4572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7" name="Rectangle 22"/>
          <p:cNvSpPr>
            <a:spLocks noGrp="1"/>
          </p:cNvSpPr>
          <p:nvPr>
            <p:ph type="dt" sz="half" idx="2"/>
          </p:nvPr>
        </p:nvSpPr>
        <p:spPr>
          <a:xfrm>
            <a:off x="457200" y="6214404"/>
            <a:ext cx="2133600" cy="365760"/>
          </a:xfrm>
          <a:prstGeom prst="rect">
            <a:avLst/>
          </a:prstGeom>
        </p:spPr>
        <p:txBody>
          <a:bodyPr anchor="b" anchorCtr="0"/>
          <a:lstStyle>
            <a:lvl1pPr>
              <a:defRPr lang="en-US" sz="1000" b="0" smtClean="0">
                <a:solidFill>
                  <a:schemeClr val="tx2">
                    <a:tint val="75000"/>
                    <a:satMod val="150000"/>
                  </a:schemeClr>
                </a:solidFill>
                <a:latin typeface="+mn-lt"/>
                <a:ea typeface="+mn-lt"/>
                <a:cs typeface="+mn-lt"/>
              </a:defRPr>
            </a:lvl1pPr>
          </a:lstStyle>
          <a:p>
            <a:fld id="{5A8F66B8-1816-4A91-BF7D-D38E0E412306}" type="datetimeFigureOut">
              <a:rPr lang="en-US" smtClean="0"/>
              <a:pPr/>
              <a:t>12/12/2011</a:t>
            </a:fld>
            <a:endParaRPr lang="en-US"/>
          </a:p>
        </p:txBody>
      </p:sp>
      <p:sp>
        <p:nvSpPr>
          <p:cNvPr id="18" name="Rectangle 18"/>
          <p:cNvSpPr>
            <a:spLocks noGrp="1"/>
          </p:cNvSpPr>
          <p:nvPr>
            <p:ph type="ftr" sz="quarter" idx="3"/>
          </p:nvPr>
        </p:nvSpPr>
        <p:spPr>
          <a:xfrm>
            <a:off x="3124200" y="6214404"/>
            <a:ext cx="2895600" cy="365760"/>
          </a:xfrm>
          <a:prstGeom prst="rect">
            <a:avLst/>
          </a:prstGeom>
        </p:spPr>
        <p:txBody>
          <a:bodyPr anchor="b" anchorCtr="0"/>
          <a:lstStyle>
            <a:lvl1pPr algn="ctr">
              <a:defRPr lang="en-US" sz="1000" b="0" smtClean="0">
                <a:solidFill>
                  <a:schemeClr val="tx2">
                    <a:tint val="75000"/>
                    <a:satMod val="150000"/>
                  </a:schemeClr>
                </a:solidFill>
                <a:latin typeface="+mn-lt"/>
                <a:ea typeface="+mn-lt"/>
                <a:cs typeface="+mn-lt"/>
              </a:defRPr>
            </a:lvl1pPr>
          </a:lstStyle>
          <a:p>
            <a:endParaRPr lang="en-US"/>
          </a:p>
        </p:txBody>
      </p:sp>
      <p:sp>
        <p:nvSpPr>
          <p:cNvPr id="13" name="Rectangle 15"/>
          <p:cNvSpPr>
            <a:spLocks noGrp="1"/>
          </p:cNvSpPr>
          <p:nvPr>
            <p:ph type="sldNum" sz="quarter" idx="4"/>
          </p:nvPr>
        </p:nvSpPr>
        <p:spPr>
          <a:xfrm>
            <a:off x="6553200" y="6214404"/>
            <a:ext cx="2133600" cy="365760"/>
          </a:xfrm>
          <a:prstGeom prst="rect">
            <a:avLst/>
          </a:prstGeom>
        </p:spPr>
        <p:txBody>
          <a:bodyPr anchor="b" anchorCtr="0"/>
          <a:lstStyle>
            <a:lvl1pPr algn="r">
              <a:defRPr lang="en-US" sz="1000" b="0" smtClean="0">
                <a:solidFill>
                  <a:schemeClr val="tx2">
                    <a:tint val="75000"/>
                    <a:satMod val="150000"/>
                  </a:schemeClr>
                </a:solidFill>
                <a:latin typeface="+mn-lt"/>
                <a:ea typeface="+mn-lt"/>
                <a:cs typeface="+mn-lt"/>
              </a:defRPr>
            </a:lvl1pPr>
          </a:lstStyle>
          <a:p>
            <a:fld id="{78953504-E3A8-45FA-92C0-C35A69968BD0}"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txStyles>
    <p:titleStyle>
      <a:defPPr>
        <a:defRPr sz="4400">
          <a:solidFill>
            <a:schemeClr val="tx2">
              <a:shade val="80000"/>
              <a:satMod val="150000"/>
            </a:schemeClr>
          </a:solidFill>
          <a:latin typeface="+mj-lt"/>
          <a:ea typeface="+mj-ea"/>
          <a:cs typeface="+mj-cs"/>
        </a:defRPr>
      </a:defPPr>
      <a:lvl1pPr algn="ctr" eaLnBrk="1" hangingPunct="1">
        <a:buNone/>
        <a:defRPr lang="en-US" sz="5300" b="1" strike="noStrike" kern="1200" baseline="0" dirty="0" smtClean="0">
          <a:solidFill>
            <a:schemeClr val="tx2">
              <a:shade val="85000"/>
              <a:satMod val="150000"/>
            </a:schemeClr>
          </a:solidFill>
          <a:effectLst/>
          <a:latin typeface="+mj-lt"/>
          <a:ea typeface="+mj-lt"/>
          <a:cs typeface="+mj-lt"/>
        </a:defRPr>
      </a:lvl1pPr>
    </p:titleStyle>
    <p:bodyStyle>
      <a:defPPr>
        <a:defRPr>
          <a:solidFill>
            <a:schemeClr val="tx1"/>
          </a:solidFill>
          <a:latin typeface="+mn-lt"/>
          <a:ea typeface="+mn-ea"/>
          <a:cs typeface="+mn-cs"/>
        </a:defRPr>
      </a:defPPr>
      <a:lvl1pPr marL="457200" indent="-274320" algn="l" eaLnBrk="1" hangingPunct="1">
        <a:buClr>
          <a:schemeClr val="accent1"/>
        </a:buClr>
        <a:buSzPct val="80000"/>
        <a:buFont typeface="Wingdings 2" pitchFamily="18" charset="2"/>
        <a:buChar char=""/>
        <a:defRPr sz="2800">
          <a:solidFill>
            <a:schemeClr val="tx1"/>
          </a:solidFill>
          <a:latin typeface="+mn-lt"/>
          <a:ea typeface="+mn-lt"/>
          <a:cs typeface="+mn-lt"/>
        </a:defRPr>
      </a:lvl1pPr>
      <a:lvl2pPr marL="758952" indent="-228600" algn="l" eaLnBrk="1" hangingPunct="1">
        <a:buClr>
          <a:schemeClr val="accent2"/>
        </a:buClr>
        <a:buFont typeface="Wingdings 2" pitchFamily="18" charset="2"/>
        <a:buChar char=""/>
        <a:defRPr sz="2200">
          <a:solidFill>
            <a:schemeClr val="tx1"/>
          </a:solidFill>
          <a:latin typeface="+mn-lt"/>
          <a:ea typeface="+mn-lt"/>
          <a:cs typeface="+mn-lt"/>
        </a:defRPr>
      </a:lvl2pPr>
      <a:lvl3pPr marL="1033272" indent="-228600" algn="l" eaLnBrk="1" hangingPunct="1">
        <a:buClr>
          <a:schemeClr val="accent3"/>
        </a:buClr>
        <a:buFont typeface="Wingdings 2" pitchFamily="18" charset="2"/>
        <a:buChar char=""/>
        <a:defRPr sz="2000">
          <a:solidFill>
            <a:schemeClr val="tx1"/>
          </a:solidFill>
          <a:latin typeface="+mn-lt"/>
          <a:ea typeface="+mn-lt"/>
          <a:cs typeface="+mn-lt"/>
        </a:defRPr>
      </a:lvl3pPr>
      <a:lvl4pPr marL="1298448" indent="-228600" algn="l" eaLnBrk="1" hangingPunct="1">
        <a:buClr>
          <a:schemeClr val="accent4"/>
        </a:buClr>
        <a:buFont typeface="Wingdings 2" pitchFamily="18" charset="2"/>
        <a:buChar char=""/>
        <a:defRPr sz="1800">
          <a:solidFill>
            <a:schemeClr val="tx1"/>
          </a:solidFill>
          <a:latin typeface="+mn-lt"/>
          <a:ea typeface="+mn-lt"/>
          <a:cs typeface="+mn-lt"/>
        </a:defRPr>
      </a:lvl4pPr>
      <a:lvl5pPr marL="1554480" indent="-228600" algn="l" eaLnBrk="1" hangingPunct="1">
        <a:buClr>
          <a:schemeClr val="accent5"/>
        </a:buClr>
        <a:buFont typeface="Wingdings 2" pitchFamily="18" charset="2"/>
        <a:buChar char=""/>
        <a:defRPr sz="1800">
          <a:solidFill>
            <a:schemeClr val="tx1"/>
          </a:solidFill>
          <a:latin typeface="+mn-lt"/>
          <a:ea typeface="+mn-lt"/>
          <a:cs typeface="+mn-lt"/>
        </a:defRPr>
      </a:lvl5pPr>
      <a:lvl6pPr marL="1810512" indent="-228600" algn="l" eaLnBrk="1" hangingPunct="1">
        <a:buClr>
          <a:schemeClr val="accent6"/>
        </a:buClr>
        <a:buFont typeface="Wingdings 2" pitchFamily="18" charset="2"/>
        <a:buChar char=""/>
        <a:defRPr lang="en-US" sz="1600" baseline="0" smtClean="0">
          <a:latin typeface="+mn-lt"/>
        </a:defRPr>
      </a:lvl6pPr>
      <a:lvl7pPr marL="2075688" indent="-228600" algn="l" eaLnBrk="1" hangingPunct="1">
        <a:buClr>
          <a:schemeClr val="tx2"/>
        </a:buClr>
        <a:buFont typeface="Wingdings 2" pitchFamily="18" charset="2"/>
        <a:buChar char=""/>
        <a:defRPr lang="en-US" sz="1600" baseline="0" smtClean="0">
          <a:latin typeface="+mn-lt"/>
        </a:defRPr>
      </a:lvl7pPr>
      <a:lvl8pPr marL="2340864" indent="-228600" algn="l" eaLnBrk="1" hangingPunct="1">
        <a:buClr>
          <a:schemeClr val="accent2"/>
        </a:buClr>
        <a:buFont typeface="Wingdings 2" pitchFamily="18" charset="2"/>
        <a:buChar char=""/>
        <a:defRPr sz="1600" baseline="0">
          <a:latin typeface="+mn-lt"/>
        </a:defRPr>
      </a:lvl8pPr>
      <a:lvl9pPr marL="2596896" indent="-228600" algn="l" eaLnBrk="1" hangingPunct="1">
        <a:buClr>
          <a:schemeClr val="accent1"/>
        </a:buClr>
        <a:buFont typeface="Wingdings 2" pitchFamily="18" charset="2"/>
        <a:buChar char=""/>
        <a:defRPr sz="1400" baseline="0">
          <a:latin typeface="+mn-lt"/>
        </a:defRPr>
      </a:lvl9pPr>
    </p:bodyStyle>
    <p:otherStyle>
      <a:defPPr>
        <a:defRPr>
          <a:solidFill>
            <a:schemeClr val="tx1"/>
          </a:solidFill>
          <a:latin typeface="+mn-lt"/>
          <a:ea typeface="+mn-ea"/>
          <a:cs typeface="+mn-cs"/>
        </a:defRPr>
      </a:defPPr>
      <a:lvl1pPr marL="0" eaLnBrk="1" hangingPunct="1"/>
      <a:lvl2pPr marL="457200" eaLnBrk="1" hangingPunct="1"/>
      <a:lvl3pPr marL="914400" eaLnBrk="1" hangingPunct="1"/>
      <a:lvl4pPr marL="1371600" eaLnBrk="1" hangingPunct="1"/>
      <a:lvl5pPr marL="1828800" eaLnBrk="1" hangingPunct="1"/>
      <a:lvl6pPr marL="2286000" eaLnBrk="1" hangingPunct="1"/>
      <a:lvl7pPr marL="2743200" eaLnBrk="1" hangingPunct="1"/>
      <a:lvl8pPr marL="3200400" eaLnBrk="1" hangingPunct="1"/>
      <a:lvl9pPr marL="3657600" eaLnBrk="1" hangingPunct="1"/>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hyperlink" Target="http://www.betterhighschools.org/" TargetMode="External"/><Relationship Id="rId1" Type="http://schemas.openxmlformats.org/officeDocument/2006/relationships/slideLayout" Target="../slideLayouts/slideLayout1.xml"/><Relationship Id="rId6" Type="http://schemas.openxmlformats.org/officeDocument/2006/relationships/image" Target="../media/image12.png"/><Relationship Id="rId5" Type="http://schemas.openxmlformats.org/officeDocument/2006/relationships/image" Target="../media/image11.gif"/><Relationship Id="rId4" Type="http://schemas.openxmlformats.org/officeDocument/2006/relationships/image" Target="../media/image10.gi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3" descr="rtii_logo2.png"/>
          <p:cNvPicPr>
            <a:picLocks noGrp="1" noChangeAspect="1"/>
          </p:cNvPicPr>
          <p:nvPr>
            <p:ph idx="1"/>
          </p:nvPr>
        </p:nvPicPr>
        <p:blipFill>
          <a:blip r:embed="rId2" cstate="print"/>
          <a:stretch>
            <a:fillRect/>
          </a:stretch>
        </p:blipFill>
        <p:spPr>
          <a:xfrm>
            <a:off x="1981200" y="1295400"/>
            <a:ext cx="4850794" cy="3187302"/>
          </a:xfrm>
        </p:spPr>
      </p:pic>
      <p:sp>
        <p:nvSpPr>
          <p:cNvPr id="7" name="TextBox 6"/>
          <p:cNvSpPr txBox="1"/>
          <p:nvPr/>
        </p:nvSpPr>
        <p:spPr>
          <a:xfrm>
            <a:off x="1447800" y="4724400"/>
            <a:ext cx="5562600" cy="954107"/>
          </a:xfrm>
          <a:prstGeom prst="rect">
            <a:avLst/>
          </a:prstGeom>
          <a:noFill/>
        </p:spPr>
        <p:txBody>
          <a:bodyPr wrap="square" rtlCol="0">
            <a:spAutoFit/>
          </a:bodyPr>
          <a:lstStyle/>
          <a:p>
            <a:pPr algn="ctr"/>
            <a:r>
              <a:rPr lang="en-US" sz="2800" b="1" dirty="0" smtClean="0"/>
              <a:t>Assessments</a:t>
            </a:r>
            <a:r>
              <a:rPr lang="en-US" sz="2800" dirty="0" smtClean="0"/>
              <a:t> in an </a:t>
            </a:r>
            <a:r>
              <a:rPr lang="en-US" sz="2800" dirty="0" err="1" smtClean="0"/>
              <a:t>RtII</a:t>
            </a:r>
            <a:r>
              <a:rPr lang="en-US" sz="2800" dirty="0" smtClean="0"/>
              <a:t> Framework </a:t>
            </a:r>
          </a:p>
          <a:p>
            <a:pPr algn="ctr"/>
            <a:r>
              <a:rPr lang="en-US" sz="2800" dirty="0" smtClean="0"/>
              <a:t>at the Secondary Level</a:t>
            </a:r>
            <a:endParaRPr lang="en-US"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76200" y="688975"/>
          <a:ext cx="8915400" cy="5407057"/>
        </p:xfrm>
        <a:graphic>
          <a:graphicData uri="http://schemas.openxmlformats.org/drawingml/2006/table">
            <a:tbl>
              <a:tblPr firstRow="1" bandRow="1">
                <a:tableStyleId>{5940675A-B579-460E-94D1-54222C63F5DA}</a:tableStyleId>
              </a:tblPr>
              <a:tblGrid>
                <a:gridCol w="1371600"/>
                <a:gridCol w="914400"/>
                <a:gridCol w="914400"/>
                <a:gridCol w="1219200"/>
                <a:gridCol w="1143000"/>
                <a:gridCol w="1143000"/>
                <a:gridCol w="990600"/>
                <a:gridCol w="1219200"/>
              </a:tblGrid>
              <a:tr h="335272">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t>**Data Entry Psychological Services**</a:t>
                      </a:r>
                      <a:r>
                        <a:rPr lang="en-US" sz="1400" dirty="0" smtClean="0"/>
                        <a:t> </a:t>
                      </a:r>
                      <a:r>
                        <a:rPr lang="en-US" sz="1000" dirty="0" smtClean="0"/>
                        <a:t>(</a:t>
                      </a:r>
                      <a:r>
                        <a:rPr lang="en-US" sz="1000" dirty="0" err="1" smtClean="0"/>
                        <a:t>AIMSweb</a:t>
                      </a:r>
                      <a:r>
                        <a:rPr lang="en-US" sz="1000" dirty="0" smtClean="0"/>
                        <a:t>/BM/PM)</a:t>
                      </a:r>
                      <a:endParaRPr lang="en-US" sz="1400" dirty="0"/>
                    </a:p>
                  </a:txBody>
                  <a:tcPr marT="45717" marB="45717"/>
                </a:tc>
                <a:tc rowSpan="2">
                  <a:txBody>
                    <a:bodyPr/>
                    <a:lstStyle/>
                    <a:p>
                      <a:r>
                        <a:rPr lang="en-US" sz="1400" b="1" dirty="0" err="1" smtClean="0"/>
                        <a:t>AIMSweb</a:t>
                      </a:r>
                      <a:endParaRPr lang="en-US" sz="1600" b="1" dirty="0"/>
                    </a:p>
                  </a:txBody>
                  <a:tcPr marT="45717" marB="45717" anchor="ctr">
                    <a:solidFill>
                      <a:schemeClr val="accent1">
                        <a:lumMod val="20000"/>
                        <a:lumOff val="80000"/>
                      </a:schemeClr>
                    </a:solidFill>
                  </a:tcPr>
                </a:tc>
                <a:tc gridSpan="2">
                  <a:txBody>
                    <a:bodyPr/>
                    <a:lstStyle/>
                    <a:p>
                      <a:pPr algn="ctr"/>
                      <a:r>
                        <a:rPr lang="en-US" sz="1600" b="1" dirty="0" smtClean="0"/>
                        <a:t>6</a:t>
                      </a:r>
                      <a:r>
                        <a:rPr lang="en-US" sz="1600" b="1" baseline="30000" dirty="0" smtClean="0"/>
                        <a:t>th</a:t>
                      </a:r>
                      <a:r>
                        <a:rPr lang="en-US" sz="1600" b="1" dirty="0" smtClean="0"/>
                        <a:t> Grade</a:t>
                      </a:r>
                      <a:endParaRPr lang="en-US" sz="1600" b="1" dirty="0"/>
                    </a:p>
                  </a:txBody>
                  <a:tcPr marT="45717" marB="45717"/>
                </a:tc>
                <a:tc hMerge="1">
                  <a:txBody>
                    <a:bodyPr/>
                    <a:lstStyle/>
                    <a:p>
                      <a:endParaRPr lang="en-US" dirty="0"/>
                    </a:p>
                  </a:txBody>
                  <a:tcPr/>
                </a:tc>
                <a:tc gridSpan="2">
                  <a:txBody>
                    <a:bodyPr/>
                    <a:lstStyle/>
                    <a:p>
                      <a:pPr algn="ctr"/>
                      <a:r>
                        <a:rPr lang="en-US" sz="1600" b="1" dirty="0" smtClean="0"/>
                        <a:t>7</a:t>
                      </a:r>
                      <a:r>
                        <a:rPr lang="en-US" sz="1600" b="1" baseline="30000" dirty="0" smtClean="0"/>
                        <a:t>th</a:t>
                      </a:r>
                      <a:r>
                        <a:rPr lang="en-US" sz="1600" b="1" dirty="0" smtClean="0"/>
                        <a:t> Grade</a:t>
                      </a:r>
                      <a:endParaRPr lang="en-US" sz="1600" b="1" dirty="0"/>
                    </a:p>
                  </a:txBody>
                  <a:tcPr marT="45717" marB="45717"/>
                </a:tc>
                <a:tc hMerge="1">
                  <a:txBody>
                    <a:bodyPr/>
                    <a:lstStyle/>
                    <a:p>
                      <a:endParaRPr lang="en-US" dirty="0"/>
                    </a:p>
                  </a:txBody>
                  <a:tcPr/>
                </a:tc>
                <a:tc gridSpan="2">
                  <a:txBody>
                    <a:bodyPr/>
                    <a:lstStyle/>
                    <a:p>
                      <a:pPr algn="ctr"/>
                      <a:r>
                        <a:rPr lang="en-US" sz="1600" b="1" dirty="0" smtClean="0"/>
                        <a:t>8</a:t>
                      </a:r>
                      <a:r>
                        <a:rPr lang="en-US" sz="1600" b="1" baseline="30000" dirty="0" smtClean="0"/>
                        <a:t>th</a:t>
                      </a:r>
                      <a:r>
                        <a:rPr lang="en-US" sz="1600" b="1" dirty="0" smtClean="0"/>
                        <a:t> Grade</a:t>
                      </a:r>
                      <a:endParaRPr lang="en-US" sz="1600" b="1" dirty="0"/>
                    </a:p>
                  </a:txBody>
                  <a:tcPr marT="45717" marB="45717"/>
                </a:tc>
                <a:tc hMerge="1">
                  <a:txBody>
                    <a:bodyPr/>
                    <a:lstStyle/>
                    <a:p>
                      <a:endParaRPr lang="en-US" dirty="0"/>
                    </a:p>
                  </a:txBody>
                  <a:tcPr/>
                </a:tc>
              </a:tr>
              <a:tr h="670549">
                <a:tc vMerge="1">
                  <a:txBody>
                    <a:bodyPr/>
                    <a:lstStyle/>
                    <a:p>
                      <a:endParaRPr lang="en-US"/>
                    </a:p>
                  </a:txBody>
                  <a:tcPr/>
                </a:tc>
                <a:tc vMerge="1">
                  <a:txBody>
                    <a:bodyPr/>
                    <a:lstStyle/>
                    <a:p>
                      <a:endParaRPr lang="en-US"/>
                    </a:p>
                  </a:txBody>
                  <a:tcPr/>
                </a:tc>
                <a:tc>
                  <a:txBody>
                    <a:bodyPr/>
                    <a:lstStyle/>
                    <a:p>
                      <a:pPr algn="ctr"/>
                      <a:r>
                        <a:rPr lang="en-US" sz="1400" b="1" dirty="0" smtClean="0"/>
                        <a:t>Tier II </a:t>
                      </a:r>
                      <a:r>
                        <a:rPr lang="en-US" sz="1200" b="1" dirty="0" smtClean="0"/>
                        <a:t>(Power Reading)</a:t>
                      </a:r>
                      <a:endParaRPr lang="en-US" sz="1200" b="1" dirty="0"/>
                    </a:p>
                  </a:txBody>
                  <a:tcPr marT="45717" marB="45717" anchor="ctr"/>
                </a:tc>
                <a:tc>
                  <a:txBody>
                    <a:bodyPr/>
                    <a:lstStyle/>
                    <a:p>
                      <a:pPr algn="ctr"/>
                      <a:r>
                        <a:rPr lang="en-US" sz="1400" b="1" dirty="0" smtClean="0"/>
                        <a:t>Tier I </a:t>
                      </a:r>
                      <a:r>
                        <a:rPr lang="en-US" sz="1200" b="1" dirty="0" smtClean="0"/>
                        <a:t>(Classroom)</a:t>
                      </a:r>
                      <a:endParaRPr lang="en-US" sz="1200" b="1" dirty="0"/>
                    </a:p>
                  </a:txBody>
                  <a:tcPr marT="45717" marB="45717" anchor="ctr">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t>Tier II </a:t>
                      </a:r>
                      <a:r>
                        <a:rPr lang="en-US" sz="1200" b="1" dirty="0" smtClean="0"/>
                        <a:t>(Power Reading)</a:t>
                      </a:r>
                    </a:p>
                  </a:txBody>
                  <a:tcPr marT="45717" marB="45717"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smtClean="0"/>
                        <a:t>Tier I </a:t>
                      </a:r>
                      <a:r>
                        <a:rPr lang="en-US" sz="1200" b="1" dirty="0" smtClean="0"/>
                        <a:t>(Classroom)</a:t>
                      </a:r>
                    </a:p>
                  </a:txBody>
                  <a:tcPr marT="45717" marB="45717" anchor="ctr">
                    <a:solidFill>
                      <a:schemeClr val="accent1">
                        <a:lumMod val="20000"/>
                        <a:lumOff val="80000"/>
                      </a:schemeClr>
                    </a:solidFill>
                  </a:tcPr>
                </a:tc>
                <a:tc>
                  <a:txBody>
                    <a:bodyPr/>
                    <a:lstStyle/>
                    <a:p>
                      <a:pPr algn="ctr"/>
                      <a:r>
                        <a:rPr lang="en-US" sz="1400" b="1" dirty="0" smtClean="0"/>
                        <a:t>Tier II </a:t>
                      </a:r>
                      <a:r>
                        <a:rPr lang="en-US" sz="1200" b="1" dirty="0" smtClean="0"/>
                        <a:t>(Power</a:t>
                      </a:r>
                      <a:r>
                        <a:rPr lang="en-US" sz="1200" b="1" baseline="0" dirty="0" smtClean="0"/>
                        <a:t> Reading)</a:t>
                      </a:r>
                      <a:endParaRPr lang="en-US" sz="1400" b="1" dirty="0"/>
                    </a:p>
                  </a:txBody>
                  <a:tcPr marT="45717" marB="45717" anchor="ctr"/>
                </a:tc>
                <a:tc>
                  <a:txBody>
                    <a:bodyPr/>
                    <a:lstStyle/>
                    <a:p>
                      <a:pPr algn="ctr"/>
                      <a:r>
                        <a:rPr lang="en-US" sz="1400" b="1" dirty="0" smtClean="0"/>
                        <a:t>Tier I </a:t>
                      </a:r>
                      <a:r>
                        <a:rPr lang="en-US" sz="1200" b="1" dirty="0" smtClean="0"/>
                        <a:t>(Classroom)</a:t>
                      </a:r>
                      <a:endParaRPr lang="en-US" sz="1200" b="1" dirty="0"/>
                    </a:p>
                  </a:txBody>
                  <a:tcPr marT="45717" marB="45717" anchor="ctr">
                    <a:solidFill>
                      <a:schemeClr val="accent1">
                        <a:lumMod val="20000"/>
                        <a:lumOff val="80000"/>
                      </a:schemeClr>
                    </a:solidFill>
                  </a:tcPr>
                </a:tc>
              </a:tr>
              <a:tr h="457191">
                <a:tc rowSpan="3">
                  <a:txBody>
                    <a:bodyPr/>
                    <a:lstStyle/>
                    <a:p>
                      <a:r>
                        <a:rPr lang="en-US" sz="1400" b="1" dirty="0" smtClean="0"/>
                        <a:t>Comprehension</a:t>
                      </a:r>
                      <a:endParaRPr lang="en-US" sz="1600" b="1" dirty="0"/>
                    </a:p>
                  </a:txBody>
                  <a:tcPr marT="45717" marB="45717" anchor="ctr"/>
                </a:tc>
                <a:tc>
                  <a:txBody>
                    <a:bodyPr/>
                    <a:lstStyle/>
                    <a:p>
                      <a:endParaRPr lang="en-US" sz="1200" dirty="0"/>
                    </a:p>
                  </a:txBody>
                  <a:tcPr marT="45717" marB="45717">
                    <a:solidFill>
                      <a:schemeClr val="accent1">
                        <a:lumMod val="20000"/>
                        <a:lumOff val="80000"/>
                      </a:schemeClr>
                    </a:solidFill>
                  </a:tcPr>
                </a:tc>
                <a:tc>
                  <a:txBody>
                    <a:bodyPr/>
                    <a:lstStyle/>
                    <a:p>
                      <a:pPr algn="ctr"/>
                      <a:r>
                        <a:rPr lang="en-US" sz="1200" dirty="0" smtClean="0"/>
                        <a:t>GRADE</a:t>
                      </a:r>
                      <a:r>
                        <a:rPr lang="en-US" sz="1200" baseline="0" dirty="0" smtClean="0"/>
                        <a:t> + (Baseline)</a:t>
                      </a:r>
                      <a:endParaRPr lang="en-US" sz="1200" dirty="0"/>
                    </a:p>
                  </a:txBody>
                  <a:tcPr marT="45717" marB="45717"/>
                </a:tc>
                <a:tc>
                  <a:txBody>
                    <a:bodyPr/>
                    <a:lstStyle/>
                    <a:p>
                      <a:pPr algn="ctr"/>
                      <a:r>
                        <a:rPr lang="en-US" sz="1200" dirty="0" smtClean="0"/>
                        <a:t>N/A</a:t>
                      </a:r>
                      <a:endParaRPr lang="en-US" sz="1200" dirty="0"/>
                    </a:p>
                  </a:txBody>
                  <a:tcPr marT="45717" marB="45717">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GRADE</a:t>
                      </a:r>
                      <a:r>
                        <a:rPr lang="en-US" sz="1200" baseline="0" dirty="0" smtClean="0"/>
                        <a:t> + (Baseline)</a:t>
                      </a:r>
                      <a:endParaRPr lang="en-US" sz="1200" dirty="0" smtClean="0"/>
                    </a:p>
                  </a:txBody>
                  <a:tcPr marT="45717" marB="45717"/>
                </a:tc>
                <a:tc>
                  <a:txBody>
                    <a:bodyPr/>
                    <a:lstStyle/>
                    <a:p>
                      <a:pPr algn="ctr"/>
                      <a:r>
                        <a:rPr lang="en-US" sz="1200" dirty="0" smtClean="0"/>
                        <a:t>N/A</a:t>
                      </a:r>
                      <a:endParaRPr lang="en-US" sz="1200" dirty="0"/>
                    </a:p>
                  </a:txBody>
                  <a:tcPr marT="45717" marB="45717">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dirty="0" smtClean="0"/>
                        <a:t>GRADE</a:t>
                      </a:r>
                      <a:r>
                        <a:rPr lang="en-US" sz="1200" baseline="0" dirty="0" smtClean="0"/>
                        <a:t> + (Baseline)</a:t>
                      </a:r>
                      <a:endParaRPr lang="en-US" sz="1200" dirty="0" smtClean="0"/>
                    </a:p>
                  </a:txBody>
                  <a:tcPr marT="45717" marB="45717"/>
                </a:tc>
                <a:tc>
                  <a:txBody>
                    <a:bodyPr/>
                    <a:lstStyle/>
                    <a:p>
                      <a:pPr algn="ctr"/>
                      <a:r>
                        <a:rPr lang="en-US" sz="1200" dirty="0" smtClean="0"/>
                        <a:t>N/A</a:t>
                      </a:r>
                      <a:endParaRPr lang="en-US" sz="1200" dirty="0"/>
                    </a:p>
                  </a:txBody>
                  <a:tcPr marT="45717" marB="45717">
                    <a:solidFill>
                      <a:schemeClr val="accent1">
                        <a:lumMod val="20000"/>
                        <a:lumOff val="80000"/>
                      </a:schemeClr>
                    </a:solidFill>
                  </a:tcPr>
                </a:tc>
              </a:tr>
              <a:tr h="2103093">
                <a:tc vMerge="1">
                  <a:txBody>
                    <a:bodyPr/>
                    <a:lstStyle/>
                    <a:p>
                      <a:endParaRPr lang="en-US" dirty="0"/>
                    </a:p>
                  </a:txBody>
                  <a:tcPr/>
                </a:tc>
                <a:tc>
                  <a:txBody>
                    <a:bodyPr/>
                    <a:lstStyle/>
                    <a:p>
                      <a:pPr algn="l"/>
                      <a:r>
                        <a:rPr lang="en-US" sz="1200" b="1" dirty="0" smtClean="0"/>
                        <a:t>Benchmark</a:t>
                      </a:r>
                      <a:endParaRPr lang="en-US" sz="1200" b="1" dirty="0"/>
                    </a:p>
                  </a:txBody>
                  <a:tcPr marT="45717" marB="45717" anchor="ctr">
                    <a:solidFill>
                      <a:schemeClr val="accent1">
                        <a:lumMod val="20000"/>
                        <a:lumOff val="80000"/>
                      </a:schemeClr>
                    </a:solidFill>
                  </a:tcPr>
                </a:tc>
                <a:tc>
                  <a:txBody>
                    <a:bodyPr/>
                    <a:lstStyle/>
                    <a:p>
                      <a:pPr algn="l"/>
                      <a:r>
                        <a:rPr lang="en-US" sz="1200" dirty="0" smtClean="0"/>
                        <a:t>Same as Tier I</a:t>
                      </a:r>
                      <a:endParaRPr lang="en-US" sz="1200" dirty="0"/>
                    </a:p>
                  </a:txBody>
                  <a:tcPr marT="45717" marB="45717" anchor="ctr"/>
                </a:tc>
                <a:tc>
                  <a:txBody>
                    <a:bodyPr/>
                    <a:lstStyle/>
                    <a:p>
                      <a:pPr algn="l"/>
                      <a:r>
                        <a:rPr lang="en-US" sz="1200" b="1" dirty="0" err="1" smtClean="0"/>
                        <a:t>AIMSweb</a:t>
                      </a:r>
                      <a:r>
                        <a:rPr lang="en-US" sz="1200" b="1" dirty="0" smtClean="0"/>
                        <a:t> Maze-CBM Benchmark – 3X/</a:t>
                      </a:r>
                      <a:r>
                        <a:rPr lang="en-US" sz="1200" b="1" dirty="0" err="1" smtClean="0"/>
                        <a:t>yr</a:t>
                      </a:r>
                      <a:r>
                        <a:rPr lang="en-US" sz="1200" b="1" baseline="0" dirty="0" smtClean="0"/>
                        <a:t> for ALL Kids </a:t>
                      </a:r>
                      <a:r>
                        <a:rPr lang="en-US" sz="1200" baseline="0" dirty="0" smtClean="0"/>
                        <a:t>Homeroom Teacher administers/scores (**enter only those kids below the benchmark)</a:t>
                      </a:r>
                      <a:endParaRPr lang="en-US" sz="1200" dirty="0"/>
                    </a:p>
                  </a:txBody>
                  <a:tcPr marT="45717" marB="45717" anchor="c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Same as Tier I</a:t>
                      </a:r>
                    </a:p>
                    <a:p>
                      <a:pPr algn="l"/>
                      <a:endParaRPr lang="en-US" sz="1200" dirty="0"/>
                    </a:p>
                  </a:txBody>
                  <a:tcPr marT="45717" marB="45717" anchor="ctr"/>
                </a:tc>
                <a:tc>
                  <a:txBody>
                    <a:bodyPr/>
                    <a:lstStyle/>
                    <a:p>
                      <a:pPr algn="l"/>
                      <a:r>
                        <a:rPr lang="en-US" sz="1200" b="1" dirty="0" err="1" smtClean="0"/>
                        <a:t>AIMSweb</a:t>
                      </a:r>
                      <a:r>
                        <a:rPr lang="en-US" sz="1200" b="1" dirty="0" smtClean="0"/>
                        <a:t> Maze-CBM Benchmark – 3X/</a:t>
                      </a:r>
                      <a:r>
                        <a:rPr lang="en-US" sz="1200" b="1" dirty="0" err="1" smtClean="0"/>
                        <a:t>yr</a:t>
                      </a:r>
                      <a:r>
                        <a:rPr lang="en-US" sz="1200" b="1" baseline="0" dirty="0" smtClean="0"/>
                        <a:t> for ALL Kids </a:t>
                      </a:r>
                      <a:r>
                        <a:rPr lang="en-US" sz="1200" baseline="0" dirty="0" smtClean="0"/>
                        <a:t>English Teacher administers/scores (**enter only those kids below the benchmark</a:t>
                      </a:r>
                      <a:endParaRPr lang="en-US" sz="1200" dirty="0"/>
                    </a:p>
                  </a:txBody>
                  <a:tcPr marT="45717" marB="45717" anchor="c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Same as Tier I</a:t>
                      </a:r>
                    </a:p>
                    <a:p>
                      <a:pPr algn="l"/>
                      <a:endParaRPr lang="en-US" sz="1200" dirty="0"/>
                    </a:p>
                  </a:txBody>
                  <a:tcPr marT="45717" marB="45717" anchor="ctr"/>
                </a:tc>
                <a:tc>
                  <a:txBody>
                    <a:bodyPr/>
                    <a:lstStyle/>
                    <a:p>
                      <a:pPr algn="l"/>
                      <a:r>
                        <a:rPr lang="en-US" sz="1200" b="1" dirty="0" err="1" smtClean="0"/>
                        <a:t>AIMSweb</a:t>
                      </a:r>
                      <a:r>
                        <a:rPr lang="en-US" sz="1200" b="1" dirty="0" smtClean="0"/>
                        <a:t> Maze-CBM Benchmark – 3X/</a:t>
                      </a:r>
                      <a:r>
                        <a:rPr lang="en-US" sz="1200" b="1" dirty="0" err="1" smtClean="0"/>
                        <a:t>yr</a:t>
                      </a:r>
                      <a:r>
                        <a:rPr lang="en-US" sz="1200" b="1" baseline="0" dirty="0" smtClean="0"/>
                        <a:t> for ALL Kids </a:t>
                      </a:r>
                      <a:r>
                        <a:rPr lang="en-US" sz="1200" baseline="0" dirty="0" smtClean="0"/>
                        <a:t>English Teacher administers/scores (**enter only those kids below the benchmark</a:t>
                      </a:r>
                      <a:endParaRPr lang="en-US" sz="1200" dirty="0"/>
                    </a:p>
                  </a:txBody>
                  <a:tcPr marT="45717" marB="45717" anchor="ctr">
                    <a:solidFill>
                      <a:schemeClr val="accent1">
                        <a:lumMod val="20000"/>
                        <a:lumOff val="80000"/>
                      </a:schemeClr>
                    </a:solidFill>
                  </a:tcPr>
                </a:tc>
              </a:tr>
              <a:tr h="1840921">
                <a:tc vMerge="1">
                  <a:txBody>
                    <a:bodyPr/>
                    <a:lstStyle/>
                    <a:p>
                      <a:endParaRPr lang="en-US" dirty="0"/>
                    </a:p>
                  </a:txBody>
                  <a:tcPr/>
                </a:tc>
                <a:tc>
                  <a:txBody>
                    <a:bodyPr/>
                    <a:lstStyle/>
                    <a:p>
                      <a:pPr algn="l"/>
                      <a:r>
                        <a:rPr lang="en-US" sz="1200" b="1" dirty="0" smtClean="0"/>
                        <a:t>Progress Monitoring</a:t>
                      </a:r>
                      <a:endParaRPr lang="en-US" sz="1200" b="1" dirty="0"/>
                    </a:p>
                  </a:txBody>
                  <a:tcPr marT="45717" marB="45717" anchor="ctr">
                    <a:solidFill>
                      <a:schemeClr val="accent1">
                        <a:lumMod val="20000"/>
                        <a:lumOff val="80000"/>
                      </a:schemeClr>
                    </a:solidFill>
                  </a:tcPr>
                </a:tc>
                <a:tc>
                  <a:txBody>
                    <a:bodyPr/>
                    <a:lstStyle/>
                    <a:p>
                      <a:pPr algn="l"/>
                      <a:r>
                        <a:rPr lang="en-US" sz="1200" b="1" dirty="0" err="1" smtClean="0"/>
                        <a:t>AIMSweb</a:t>
                      </a:r>
                      <a:r>
                        <a:rPr lang="en-US" sz="1200" b="1" dirty="0" smtClean="0"/>
                        <a:t> Maze-CBM Progress</a:t>
                      </a:r>
                      <a:r>
                        <a:rPr lang="en-US" sz="1200" b="1" baseline="0" dirty="0" smtClean="0"/>
                        <a:t> Monitoring – every 3 weeks</a:t>
                      </a:r>
                      <a:endParaRPr lang="en-US" sz="1200" b="1" dirty="0"/>
                    </a:p>
                  </a:txBody>
                  <a:tcPr marT="45717" marB="45717" anchor="ctr"/>
                </a:tc>
                <a:tc>
                  <a:txBody>
                    <a:bodyPr/>
                    <a:lstStyle/>
                    <a:p>
                      <a:pPr algn="l"/>
                      <a:r>
                        <a:rPr lang="en-US" sz="1200" dirty="0" smtClean="0"/>
                        <a:t>Progress Monitor</a:t>
                      </a:r>
                      <a:r>
                        <a:rPr lang="en-US" sz="1200" baseline="0" dirty="0" smtClean="0"/>
                        <a:t> </a:t>
                      </a:r>
                      <a:r>
                        <a:rPr lang="en-US" sz="1200" dirty="0" smtClean="0"/>
                        <a:t>ALL kids below benchmark </a:t>
                      </a:r>
                      <a:r>
                        <a:rPr lang="en-US" sz="1200" b="1" dirty="0" smtClean="0"/>
                        <a:t>every 3 weeks </a:t>
                      </a:r>
                      <a:r>
                        <a:rPr lang="en-US" sz="1200" dirty="0" smtClean="0"/>
                        <a:t>(administered by Homeroom Teacher/scored by IST)</a:t>
                      </a:r>
                      <a:endParaRPr lang="en-US" sz="1200" dirty="0"/>
                    </a:p>
                  </a:txBody>
                  <a:tcPr marT="45717" marB="45717" anchor="c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err="1" smtClean="0"/>
                        <a:t>AIMSweb</a:t>
                      </a:r>
                      <a:r>
                        <a:rPr lang="en-US" sz="1200" b="1" dirty="0" smtClean="0"/>
                        <a:t> Maze-CBM Progress</a:t>
                      </a:r>
                      <a:r>
                        <a:rPr lang="en-US" sz="1200" b="1" baseline="0" dirty="0" smtClean="0"/>
                        <a:t> Monitoring – every 3 weeks</a:t>
                      </a:r>
                      <a:endParaRPr lang="en-US" sz="1200" b="1" dirty="0" smtClean="0"/>
                    </a:p>
                  </a:txBody>
                  <a:tcPr marT="45717" marB="45717"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Progress Monitor ALL kids below benchmark </a:t>
                      </a:r>
                      <a:r>
                        <a:rPr lang="en-US" sz="1200" b="1" dirty="0" smtClean="0"/>
                        <a:t>every 3 weeks </a:t>
                      </a:r>
                      <a:r>
                        <a:rPr lang="en-US" sz="1200" dirty="0" smtClean="0"/>
                        <a:t>(administered by English</a:t>
                      </a:r>
                      <a:r>
                        <a:rPr lang="en-US" sz="1200" baseline="0" dirty="0" smtClean="0"/>
                        <a:t> </a:t>
                      </a:r>
                      <a:r>
                        <a:rPr lang="en-US" sz="1200" dirty="0" smtClean="0"/>
                        <a:t>Teacher/scored by IST)</a:t>
                      </a:r>
                    </a:p>
                  </a:txBody>
                  <a:tcPr marT="45717" marB="45717" anchor="ctr">
                    <a:solidFill>
                      <a:schemeClr val="accent1">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dirty="0" err="1" smtClean="0"/>
                        <a:t>AIMSweb</a:t>
                      </a:r>
                      <a:r>
                        <a:rPr lang="en-US" sz="1200" b="1" dirty="0" smtClean="0"/>
                        <a:t> Maze-CBM Progress</a:t>
                      </a:r>
                      <a:r>
                        <a:rPr lang="en-US" sz="1200" b="1" baseline="0" dirty="0" smtClean="0"/>
                        <a:t> Monitoring – every 3 weeks</a:t>
                      </a:r>
                      <a:endParaRPr lang="en-US" sz="1200" b="1" dirty="0" smtClean="0"/>
                    </a:p>
                  </a:txBody>
                  <a:tcPr marT="45717" marB="45717"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Progress Monitor</a:t>
                      </a:r>
                      <a:r>
                        <a:rPr lang="en-US" sz="1200" baseline="0" dirty="0" smtClean="0"/>
                        <a:t> </a:t>
                      </a:r>
                      <a:r>
                        <a:rPr lang="en-US" sz="1200" dirty="0" smtClean="0"/>
                        <a:t>ALL kids below benchmark </a:t>
                      </a:r>
                      <a:r>
                        <a:rPr lang="en-US" sz="1200" b="1" dirty="0" smtClean="0"/>
                        <a:t>every 3 weeks</a:t>
                      </a:r>
                      <a:r>
                        <a:rPr lang="en-US" sz="1200" dirty="0" smtClean="0"/>
                        <a:t> (administered by English Teacher/scored by IST)</a:t>
                      </a:r>
                    </a:p>
                  </a:txBody>
                  <a:tcPr marT="45717" marB="45717" anchor="ctr">
                    <a:solidFill>
                      <a:schemeClr val="accent1">
                        <a:lumMod val="20000"/>
                        <a:lumOff val="80000"/>
                      </a:schemeClr>
                    </a:solidFill>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3"/>
          <p:cNvSpPr>
            <a:spLocks noGrp="1"/>
          </p:cNvSpPr>
          <p:nvPr>
            <p:ph type="ctrTitle"/>
          </p:nvPr>
        </p:nvSpPr>
        <p:spPr>
          <a:xfrm>
            <a:off x="685800" y="2130425"/>
            <a:ext cx="7772400" cy="993775"/>
          </a:xfrm>
        </p:spPr>
        <p:txBody>
          <a:bodyPr/>
          <a:lstStyle/>
          <a:p>
            <a:pPr eaLnBrk="1" hangingPunct="1"/>
            <a:r>
              <a:rPr lang="en-US" smtClean="0"/>
              <a:t>K-5 Literacy Assessment Map</a:t>
            </a:r>
          </a:p>
        </p:txBody>
      </p:sp>
      <p:sp>
        <p:nvSpPr>
          <p:cNvPr id="5" name="Subtitle 4"/>
          <p:cNvSpPr>
            <a:spLocks noGrp="1"/>
          </p:cNvSpPr>
          <p:nvPr>
            <p:ph type="subTitle" idx="1"/>
          </p:nvPr>
        </p:nvSpPr>
        <p:spPr>
          <a:xfrm>
            <a:off x="1371600" y="2971800"/>
            <a:ext cx="6400800" cy="838200"/>
          </a:xfrm>
        </p:spPr>
        <p:txBody>
          <a:bodyPr rtlCol="0">
            <a:normAutofit/>
          </a:bodyPr>
          <a:lstStyle/>
          <a:p>
            <a:pPr eaLnBrk="1" fontAlgn="auto" hangingPunct="1">
              <a:spcAft>
                <a:spcPts val="0"/>
              </a:spcAft>
              <a:defRPr/>
            </a:pPr>
            <a:r>
              <a:rPr lang="en-US" dirty="0" smtClean="0"/>
              <a:t>Common Reading Assessments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152400" y="506413"/>
          <a:ext cx="8839200" cy="6199202"/>
        </p:xfrm>
        <a:graphic>
          <a:graphicData uri="http://schemas.openxmlformats.org/drawingml/2006/table">
            <a:tbl>
              <a:tblPr firstRow="1" bandRow="1">
                <a:tableStyleId>{5940675A-B579-460E-94D1-54222C63F5DA}</a:tableStyleId>
              </a:tblPr>
              <a:tblGrid>
                <a:gridCol w="1371600"/>
                <a:gridCol w="1066800"/>
                <a:gridCol w="990600"/>
                <a:gridCol w="1371600"/>
                <a:gridCol w="838200"/>
                <a:gridCol w="914400"/>
                <a:gridCol w="609600"/>
                <a:gridCol w="457200"/>
                <a:gridCol w="457200"/>
                <a:gridCol w="762000"/>
              </a:tblGrid>
              <a:tr h="618050">
                <a:tc>
                  <a:txBody>
                    <a:bodyPr/>
                    <a:lstStyle/>
                    <a:p>
                      <a:pPr algn="ctr"/>
                      <a:r>
                        <a:rPr lang="en-US" sz="1600" b="1" dirty="0" smtClean="0"/>
                        <a:t>Assessment Tool</a:t>
                      </a:r>
                      <a:endParaRPr lang="en-US" sz="1600" b="1" dirty="0"/>
                    </a:p>
                  </a:txBody>
                  <a:tcPr marT="45719" marB="45719" anchor="ctr"/>
                </a:tc>
                <a:tc>
                  <a:txBody>
                    <a:bodyPr/>
                    <a:lstStyle/>
                    <a:p>
                      <a:pPr algn="ctr"/>
                      <a:r>
                        <a:rPr lang="en-US" sz="1600" b="1" dirty="0" smtClean="0"/>
                        <a:t>Frequency</a:t>
                      </a:r>
                      <a:endParaRPr lang="en-US" sz="1600" b="1" dirty="0"/>
                    </a:p>
                  </a:txBody>
                  <a:tcPr marT="45719" marB="45719" anchor="ctr"/>
                </a:tc>
                <a:tc>
                  <a:txBody>
                    <a:bodyPr/>
                    <a:lstStyle/>
                    <a:p>
                      <a:pPr algn="ctr"/>
                      <a:r>
                        <a:rPr lang="en-US" sz="1600" b="1" dirty="0" smtClean="0"/>
                        <a:t>Students</a:t>
                      </a:r>
                      <a:endParaRPr lang="en-US" sz="1600" b="1" dirty="0"/>
                    </a:p>
                  </a:txBody>
                  <a:tcPr marT="45719" marB="45719" anchor="ctr"/>
                </a:tc>
                <a:tc>
                  <a:txBody>
                    <a:bodyPr/>
                    <a:lstStyle/>
                    <a:p>
                      <a:pPr algn="ctr"/>
                      <a:r>
                        <a:rPr lang="en-US" sz="1600" b="1" dirty="0" smtClean="0"/>
                        <a:t>Who Administers</a:t>
                      </a:r>
                      <a:endParaRPr lang="en-US" sz="1600" b="1" dirty="0"/>
                    </a:p>
                  </a:txBody>
                  <a:tcPr marT="45719" marB="45719" anchor="ctr"/>
                </a:tc>
                <a:tc>
                  <a:txBody>
                    <a:bodyPr/>
                    <a:lstStyle/>
                    <a:p>
                      <a:pPr algn="ctr"/>
                      <a:r>
                        <a:rPr lang="en-US" sz="1600" b="1" dirty="0" smtClean="0"/>
                        <a:t>K</a:t>
                      </a:r>
                      <a:endParaRPr lang="en-US" sz="1600" b="1" dirty="0"/>
                    </a:p>
                  </a:txBody>
                  <a:tcPr marT="45719" marB="45719" anchor="ctr"/>
                </a:tc>
                <a:tc>
                  <a:txBody>
                    <a:bodyPr/>
                    <a:lstStyle/>
                    <a:p>
                      <a:pPr algn="ctr"/>
                      <a:r>
                        <a:rPr lang="en-US" sz="1600" b="1" dirty="0" smtClean="0"/>
                        <a:t>1</a:t>
                      </a:r>
                      <a:endParaRPr lang="en-US" sz="1600" b="1" dirty="0"/>
                    </a:p>
                  </a:txBody>
                  <a:tcPr marT="45719" marB="45719" anchor="ctr"/>
                </a:tc>
                <a:tc>
                  <a:txBody>
                    <a:bodyPr/>
                    <a:lstStyle/>
                    <a:p>
                      <a:pPr algn="ctr"/>
                      <a:r>
                        <a:rPr lang="en-US" sz="1600" b="1" dirty="0" smtClean="0"/>
                        <a:t>2</a:t>
                      </a:r>
                      <a:endParaRPr lang="en-US" sz="1600" b="1" dirty="0"/>
                    </a:p>
                  </a:txBody>
                  <a:tcPr marT="45719" marB="45719" anchor="ctr"/>
                </a:tc>
                <a:tc>
                  <a:txBody>
                    <a:bodyPr/>
                    <a:lstStyle/>
                    <a:p>
                      <a:pPr algn="ctr"/>
                      <a:r>
                        <a:rPr lang="en-US" sz="1600" b="1" dirty="0" smtClean="0"/>
                        <a:t>3</a:t>
                      </a:r>
                      <a:endParaRPr lang="en-US" sz="1600" b="1" dirty="0"/>
                    </a:p>
                  </a:txBody>
                  <a:tcPr marT="45719" marB="45719" anchor="ctr"/>
                </a:tc>
                <a:tc>
                  <a:txBody>
                    <a:bodyPr/>
                    <a:lstStyle/>
                    <a:p>
                      <a:pPr algn="ctr"/>
                      <a:r>
                        <a:rPr lang="en-US" sz="1600" b="1" dirty="0" smtClean="0"/>
                        <a:t>4</a:t>
                      </a:r>
                      <a:endParaRPr lang="en-US" sz="1600" b="1" dirty="0"/>
                    </a:p>
                  </a:txBody>
                  <a:tcPr marT="45719" marB="45719" anchor="ctr"/>
                </a:tc>
                <a:tc>
                  <a:txBody>
                    <a:bodyPr/>
                    <a:lstStyle/>
                    <a:p>
                      <a:pPr algn="ctr"/>
                      <a:r>
                        <a:rPr lang="en-US" sz="1600" b="1" dirty="0" smtClean="0"/>
                        <a:t>5</a:t>
                      </a:r>
                      <a:endParaRPr lang="en-US" sz="1600" b="1" dirty="0"/>
                    </a:p>
                  </a:txBody>
                  <a:tcPr marT="45719" marB="45719" anchor="ctr"/>
                </a:tc>
              </a:tr>
              <a:tr h="618050">
                <a:tc>
                  <a:txBody>
                    <a:bodyPr/>
                    <a:lstStyle/>
                    <a:p>
                      <a:r>
                        <a:rPr lang="en-US" sz="1400" dirty="0" smtClean="0"/>
                        <a:t>DIBELS: Benchmark</a:t>
                      </a:r>
                      <a:endParaRPr lang="en-US" sz="1400" dirty="0"/>
                    </a:p>
                  </a:txBody>
                  <a:tcPr marT="45719" marB="45719"/>
                </a:tc>
                <a:tc>
                  <a:txBody>
                    <a:bodyPr/>
                    <a:lstStyle/>
                    <a:p>
                      <a:pPr algn="ctr"/>
                      <a:r>
                        <a:rPr lang="en-US" sz="1200" dirty="0" smtClean="0"/>
                        <a:t>3 x/yr.</a:t>
                      </a:r>
                      <a:endParaRPr lang="en-US" sz="1200" dirty="0"/>
                    </a:p>
                  </a:txBody>
                  <a:tcPr marT="45719" marB="45719" anchor="ctr"/>
                </a:tc>
                <a:tc>
                  <a:txBody>
                    <a:bodyPr/>
                    <a:lstStyle/>
                    <a:p>
                      <a:pPr algn="ctr"/>
                      <a:r>
                        <a:rPr lang="en-US" sz="1200" dirty="0" smtClean="0"/>
                        <a:t>All</a:t>
                      </a:r>
                      <a:endParaRPr lang="en-US" sz="1200" dirty="0"/>
                    </a:p>
                  </a:txBody>
                  <a:tcPr marT="45719" marB="45719" anchor="ctr"/>
                </a:tc>
                <a:tc>
                  <a:txBody>
                    <a:bodyPr/>
                    <a:lstStyle/>
                    <a:p>
                      <a:pPr algn="ctr"/>
                      <a:r>
                        <a:rPr lang="en-US" sz="1200" dirty="0" smtClean="0"/>
                        <a:t>CORE Team and Classroom Teacher</a:t>
                      </a:r>
                      <a:endParaRPr lang="en-US" sz="1200" dirty="0"/>
                    </a:p>
                  </a:txBody>
                  <a:tcPr marT="45719" marB="45719" anchor="ctr"/>
                </a:tc>
                <a:tc>
                  <a:txBody>
                    <a:bodyPr/>
                    <a:lstStyle/>
                    <a:p>
                      <a:pPr algn="ctr"/>
                      <a:r>
                        <a:rPr lang="en-US" sz="1200" dirty="0" smtClean="0"/>
                        <a:t>X</a:t>
                      </a:r>
                      <a:endParaRPr lang="en-US" sz="1200" dirty="0"/>
                    </a:p>
                  </a:txBody>
                  <a:tcPr marT="45719" marB="45719" anchor="ctr"/>
                </a:tc>
                <a:tc>
                  <a:txBody>
                    <a:bodyPr/>
                    <a:lstStyle/>
                    <a:p>
                      <a:pPr algn="ctr"/>
                      <a:r>
                        <a:rPr lang="en-US" sz="1200" dirty="0" smtClean="0"/>
                        <a:t>X</a:t>
                      </a:r>
                      <a:endParaRPr lang="en-US" sz="1200" dirty="0"/>
                    </a:p>
                  </a:txBody>
                  <a:tcPr marT="45719" marB="45719" anchor="ctr"/>
                </a:tc>
                <a:tc>
                  <a:txBody>
                    <a:bodyPr/>
                    <a:lstStyle/>
                    <a:p>
                      <a:pPr algn="ctr"/>
                      <a:r>
                        <a:rPr lang="en-US" sz="1200" dirty="0" smtClean="0"/>
                        <a:t>X</a:t>
                      </a:r>
                      <a:endParaRPr lang="en-US" sz="1200" dirty="0"/>
                    </a:p>
                  </a:txBody>
                  <a:tcPr marT="45719" marB="45719" anchor="ctr"/>
                </a:tc>
                <a:tc>
                  <a:txBody>
                    <a:bodyPr/>
                    <a:lstStyle/>
                    <a:p>
                      <a:pPr algn="ctr"/>
                      <a:r>
                        <a:rPr lang="en-US" sz="1200" dirty="0" smtClean="0"/>
                        <a:t>X</a:t>
                      </a:r>
                      <a:endParaRPr lang="en-US" sz="1200" dirty="0"/>
                    </a:p>
                  </a:txBody>
                  <a:tcPr marT="45719" marB="45719" anchor="ctr"/>
                </a:tc>
                <a:tc>
                  <a:txBody>
                    <a:bodyPr/>
                    <a:lstStyle/>
                    <a:p>
                      <a:pPr algn="ctr"/>
                      <a:r>
                        <a:rPr lang="en-US" sz="1200" dirty="0" smtClean="0"/>
                        <a:t>X</a:t>
                      </a:r>
                      <a:endParaRPr lang="en-US" sz="1200" dirty="0"/>
                    </a:p>
                  </a:txBody>
                  <a:tcPr marT="45719" marB="45719" anchor="ctr"/>
                </a:tc>
                <a:tc>
                  <a:txBody>
                    <a:bodyPr/>
                    <a:lstStyle/>
                    <a:p>
                      <a:pPr algn="ctr"/>
                      <a:r>
                        <a:rPr lang="en-US" sz="1200" dirty="0" smtClean="0"/>
                        <a:t>X</a:t>
                      </a:r>
                      <a:endParaRPr lang="en-US" sz="1200" dirty="0"/>
                    </a:p>
                  </a:txBody>
                  <a:tcPr marT="45719" marB="45719" anchor="ctr"/>
                </a:tc>
              </a:tr>
              <a:tr h="731515">
                <a:tc>
                  <a:txBody>
                    <a:bodyPr/>
                    <a:lstStyle/>
                    <a:p>
                      <a:r>
                        <a:rPr lang="en-US" sz="1400" dirty="0" smtClean="0"/>
                        <a:t>DIBELS Progress Monitoring for Strategic</a:t>
                      </a:r>
                      <a:endParaRPr lang="en-US" sz="1400" dirty="0"/>
                    </a:p>
                  </a:txBody>
                  <a:tcPr marT="45719" marB="45719"/>
                </a:tc>
                <a:tc>
                  <a:txBody>
                    <a:bodyPr/>
                    <a:lstStyle/>
                    <a:p>
                      <a:pPr algn="ctr"/>
                      <a:r>
                        <a:rPr lang="en-US" sz="1200" dirty="0" smtClean="0"/>
                        <a:t>1 x/3wks.</a:t>
                      </a:r>
                      <a:endParaRPr lang="en-US" sz="1200" dirty="0"/>
                    </a:p>
                  </a:txBody>
                  <a:tcPr marT="45719" marB="45719" anchor="ctr"/>
                </a:tc>
                <a:tc>
                  <a:txBody>
                    <a:bodyPr/>
                    <a:lstStyle/>
                    <a:p>
                      <a:pPr algn="ctr"/>
                      <a:r>
                        <a:rPr lang="en-US" sz="1200" dirty="0" smtClean="0"/>
                        <a:t>Strategic</a:t>
                      </a:r>
                      <a:endParaRPr lang="en-US" sz="1200" dirty="0"/>
                    </a:p>
                  </a:txBody>
                  <a:tcPr marT="45719" marB="45719" anchor="ctr"/>
                </a:tc>
                <a:tc>
                  <a:txBody>
                    <a:bodyPr/>
                    <a:lstStyle/>
                    <a:p>
                      <a:pPr algn="ctr"/>
                      <a:r>
                        <a:rPr lang="en-US" sz="1200" dirty="0" smtClean="0"/>
                        <a:t>Classroom Teacher</a:t>
                      </a:r>
                      <a:endParaRPr lang="en-US" sz="1200" dirty="0"/>
                    </a:p>
                  </a:txBody>
                  <a:tcPr marT="45719" marB="45719" anchor="ctr"/>
                </a:tc>
                <a:tc>
                  <a:txBody>
                    <a:bodyPr/>
                    <a:lstStyle/>
                    <a:p>
                      <a:pPr algn="ctr"/>
                      <a:r>
                        <a:rPr lang="en-US" sz="1200" dirty="0" smtClean="0"/>
                        <a:t>X</a:t>
                      </a:r>
                      <a:endParaRPr lang="en-US" sz="1200" dirty="0"/>
                    </a:p>
                  </a:txBody>
                  <a:tcPr marT="45719" marB="45719" anchor="ctr"/>
                </a:tc>
                <a:tc>
                  <a:txBody>
                    <a:bodyPr/>
                    <a:lstStyle/>
                    <a:p>
                      <a:pPr algn="ctr"/>
                      <a:r>
                        <a:rPr lang="en-US" sz="1200" dirty="0" smtClean="0"/>
                        <a:t>X</a:t>
                      </a:r>
                      <a:endParaRPr lang="en-US" sz="1200" dirty="0"/>
                    </a:p>
                  </a:txBody>
                  <a:tcPr marT="45719" marB="45719" anchor="ctr"/>
                </a:tc>
                <a:tc>
                  <a:txBody>
                    <a:bodyPr/>
                    <a:lstStyle/>
                    <a:p>
                      <a:pPr algn="ctr"/>
                      <a:r>
                        <a:rPr lang="en-US" sz="1200" dirty="0" smtClean="0"/>
                        <a:t>X</a:t>
                      </a:r>
                      <a:endParaRPr lang="en-US" sz="1200" dirty="0"/>
                    </a:p>
                  </a:txBody>
                  <a:tcPr marT="45719" marB="45719" anchor="ctr"/>
                </a:tc>
                <a:tc>
                  <a:txBody>
                    <a:bodyPr/>
                    <a:lstStyle/>
                    <a:p>
                      <a:pPr algn="ctr"/>
                      <a:r>
                        <a:rPr lang="en-US" sz="1200" dirty="0" smtClean="0"/>
                        <a:t>X</a:t>
                      </a:r>
                      <a:endParaRPr lang="en-US" sz="1200" dirty="0"/>
                    </a:p>
                  </a:txBody>
                  <a:tcPr marT="45719" marB="45719" anchor="ctr"/>
                </a:tc>
                <a:tc>
                  <a:txBody>
                    <a:bodyPr/>
                    <a:lstStyle/>
                    <a:p>
                      <a:pPr algn="ctr"/>
                      <a:r>
                        <a:rPr lang="en-US" sz="1200" dirty="0" smtClean="0"/>
                        <a:t>X</a:t>
                      </a:r>
                      <a:endParaRPr lang="en-US" sz="1200" dirty="0"/>
                    </a:p>
                  </a:txBody>
                  <a:tcPr marT="45719" marB="45719" anchor="ctr"/>
                </a:tc>
                <a:tc>
                  <a:txBody>
                    <a:bodyPr/>
                    <a:lstStyle/>
                    <a:p>
                      <a:pPr algn="ctr"/>
                      <a:r>
                        <a:rPr lang="en-US" sz="1200" dirty="0" smtClean="0"/>
                        <a:t>X</a:t>
                      </a:r>
                      <a:endParaRPr lang="en-US" sz="1200" dirty="0"/>
                    </a:p>
                  </a:txBody>
                  <a:tcPr marT="45719" marB="45719" anchor="ctr"/>
                </a:tc>
              </a:tr>
              <a:tr h="731515">
                <a:tc>
                  <a:txBody>
                    <a:bodyPr/>
                    <a:lstStyle/>
                    <a:p>
                      <a:r>
                        <a:rPr lang="en-US" sz="1400" dirty="0" smtClean="0"/>
                        <a:t>DIBELS Progress</a:t>
                      </a:r>
                      <a:r>
                        <a:rPr lang="en-US" sz="1400" baseline="0" dirty="0" smtClean="0"/>
                        <a:t> Monitoring for Intensive</a:t>
                      </a:r>
                      <a:endParaRPr lang="en-US" sz="1400" dirty="0"/>
                    </a:p>
                  </a:txBody>
                  <a:tcPr marT="45719" marB="45719"/>
                </a:tc>
                <a:tc>
                  <a:txBody>
                    <a:bodyPr/>
                    <a:lstStyle/>
                    <a:p>
                      <a:pPr algn="ctr"/>
                      <a:r>
                        <a:rPr lang="en-US" sz="1200" dirty="0" smtClean="0"/>
                        <a:t>1x/wk.</a:t>
                      </a:r>
                      <a:endParaRPr lang="en-US" sz="1200" dirty="0"/>
                    </a:p>
                  </a:txBody>
                  <a:tcPr marT="45719" marB="45719" anchor="ctr"/>
                </a:tc>
                <a:tc>
                  <a:txBody>
                    <a:bodyPr/>
                    <a:lstStyle/>
                    <a:p>
                      <a:pPr algn="ctr"/>
                      <a:r>
                        <a:rPr lang="en-US" sz="1200" dirty="0" smtClean="0"/>
                        <a:t>Intensive</a:t>
                      </a:r>
                      <a:endParaRPr lang="en-US" sz="1200" dirty="0"/>
                    </a:p>
                  </a:txBody>
                  <a:tcPr marT="45719" marB="45719" anchor="ctr"/>
                </a:tc>
                <a:tc>
                  <a:txBody>
                    <a:bodyPr/>
                    <a:lstStyle/>
                    <a:p>
                      <a:pPr algn="ctr"/>
                      <a:r>
                        <a:rPr lang="en-US" sz="1200" dirty="0" smtClean="0"/>
                        <a:t>Classroom Teacher</a:t>
                      </a:r>
                      <a:endParaRPr lang="en-US" sz="1200" dirty="0"/>
                    </a:p>
                  </a:txBody>
                  <a:tcPr marT="45719" marB="45719" anchor="ctr"/>
                </a:tc>
                <a:tc>
                  <a:txBody>
                    <a:bodyPr/>
                    <a:lstStyle/>
                    <a:p>
                      <a:pPr algn="ctr"/>
                      <a:r>
                        <a:rPr lang="en-US" sz="1200" dirty="0" smtClean="0"/>
                        <a:t>X</a:t>
                      </a:r>
                      <a:endParaRPr lang="en-US" sz="1200" dirty="0"/>
                    </a:p>
                  </a:txBody>
                  <a:tcPr marT="45719" marB="45719" anchor="ctr"/>
                </a:tc>
                <a:tc>
                  <a:txBody>
                    <a:bodyPr/>
                    <a:lstStyle/>
                    <a:p>
                      <a:pPr algn="ctr"/>
                      <a:r>
                        <a:rPr lang="en-US" sz="1200" dirty="0" smtClean="0"/>
                        <a:t>X</a:t>
                      </a:r>
                      <a:endParaRPr lang="en-US" sz="1200" dirty="0"/>
                    </a:p>
                  </a:txBody>
                  <a:tcPr marT="45719" marB="45719" anchor="ctr"/>
                </a:tc>
                <a:tc>
                  <a:txBody>
                    <a:bodyPr/>
                    <a:lstStyle/>
                    <a:p>
                      <a:pPr algn="ctr"/>
                      <a:r>
                        <a:rPr lang="en-US" sz="1200" dirty="0" smtClean="0"/>
                        <a:t>X</a:t>
                      </a:r>
                      <a:endParaRPr lang="en-US" sz="1200" dirty="0"/>
                    </a:p>
                  </a:txBody>
                  <a:tcPr marT="45719" marB="45719" anchor="ctr"/>
                </a:tc>
                <a:tc>
                  <a:txBody>
                    <a:bodyPr/>
                    <a:lstStyle/>
                    <a:p>
                      <a:pPr algn="ctr"/>
                      <a:r>
                        <a:rPr lang="en-US" sz="1200" dirty="0" smtClean="0"/>
                        <a:t>X</a:t>
                      </a:r>
                      <a:endParaRPr lang="en-US" sz="1200" dirty="0"/>
                    </a:p>
                  </a:txBody>
                  <a:tcPr marT="45719" marB="45719" anchor="ctr"/>
                </a:tc>
                <a:tc>
                  <a:txBody>
                    <a:bodyPr/>
                    <a:lstStyle/>
                    <a:p>
                      <a:pPr algn="ctr"/>
                      <a:r>
                        <a:rPr lang="en-US" sz="1200" dirty="0" smtClean="0"/>
                        <a:t>X</a:t>
                      </a:r>
                      <a:endParaRPr lang="en-US" sz="1200" dirty="0"/>
                    </a:p>
                  </a:txBody>
                  <a:tcPr marT="45719" marB="45719" anchor="ctr"/>
                </a:tc>
                <a:tc>
                  <a:txBody>
                    <a:bodyPr/>
                    <a:lstStyle/>
                    <a:p>
                      <a:pPr algn="ctr"/>
                      <a:r>
                        <a:rPr lang="en-US" sz="1200" dirty="0" smtClean="0"/>
                        <a:t>X</a:t>
                      </a:r>
                      <a:endParaRPr lang="en-US" sz="1200" dirty="0"/>
                    </a:p>
                  </a:txBody>
                  <a:tcPr marT="45719" marB="45719" anchor="ctr"/>
                </a:tc>
              </a:tr>
              <a:tr h="822955">
                <a:tc>
                  <a:txBody>
                    <a:bodyPr/>
                    <a:lstStyle/>
                    <a:p>
                      <a:r>
                        <a:rPr lang="en-US" sz="1400" dirty="0" smtClean="0"/>
                        <a:t>Core Phonics</a:t>
                      </a:r>
                      <a:endParaRPr lang="en-US" sz="1400" dirty="0"/>
                    </a:p>
                  </a:txBody>
                  <a:tcPr marT="45719" marB="45719"/>
                </a:tc>
                <a:tc>
                  <a:txBody>
                    <a:bodyPr/>
                    <a:lstStyle/>
                    <a:p>
                      <a:pPr algn="ctr"/>
                      <a:r>
                        <a:rPr lang="en-US" sz="1200" dirty="0" smtClean="0"/>
                        <a:t>Every 4-6 wks. (only sections not mastered)</a:t>
                      </a:r>
                      <a:endParaRPr lang="en-US" sz="1200" dirty="0"/>
                    </a:p>
                  </a:txBody>
                  <a:tcPr marT="45719" marB="45719" anchor="ctr"/>
                </a:tc>
                <a:tc>
                  <a:txBody>
                    <a:bodyPr/>
                    <a:lstStyle/>
                    <a:p>
                      <a:pPr algn="ctr"/>
                      <a:r>
                        <a:rPr lang="en-US" sz="1200" dirty="0" smtClean="0"/>
                        <a:t>All-baseline S&amp;I Scheduled</a:t>
                      </a:r>
                      <a:endParaRPr lang="en-US" sz="1200" dirty="0"/>
                    </a:p>
                  </a:txBody>
                  <a:tcPr marT="45719" marB="45719" anchor="ctr"/>
                </a:tc>
                <a:tc>
                  <a:txBody>
                    <a:bodyPr/>
                    <a:lstStyle/>
                    <a:p>
                      <a:pPr algn="ctr"/>
                      <a:r>
                        <a:rPr lang="en-US" sz="1200" dirty="0" smtClean="0"/>
                        <a:t>Classroom Teacher and/or Reading Specialist</a:t>
                      </a:r>
                      <a:endParaRPr lang="en-US" sz="1200" dirty="0"/>
                    </a:p>
                  </a:txBody>
                  <a:tcPr marT="45719" marB="45719" anchor="ctr"/>
                </a:tc>
                <a:tc>
                  <a:txBody>
                    <a:bodyPr/>
                    <a:lstStyle/>
                    <a:p>
                      <a:pPr algn="ctr"/>
                      <a:r>
                        <a:rPr lang="en-US" sz="1200" dirty="0" smtClean="0"/>
                        <a:t>X </a:t>
                      </a:r>
                    </a:p>
                    <a:p>
                      <a:pPr algn="ctr"/>
                      <a:r>
                        <a:rPr lang="en-US" sz="1200" dirty="0" smtClean="0"/>
                        <a:t>All</a:t>
                      </a:r>
                      <a:endParaRPr lang="en-US" sz="1200" dirty="0"/>
                    </a:p>
                  </a:txBody>
                  <a:tcPr marT="45719" marB="45719" anchor="ctr"/>
                </a:tc>
                <a:tc>
                  <a:txBody>
                    <a:bodyPr/>
                    <a:lstStyle/>
                    <a:p>
                      <a:pPr algn="ctr"/>
                      <a:r>
                        <a:rPr lang="en-US" sz="1200" dirty="0" smtClean="0"/>
                        <a:t>X </a:t>
                      </a:r>
                    </a:p>
                    <a:p>
                      <a:pPr algn="ctr"/>
                      <a:r>
                        <a:rPr lang="en-US" sz="1200" dirty="0" smtClean="0"/>
                        <a:t>All</a:t>
                      </a:r>
                    </a:p>
                  </a:txBody>
                  <a:tcPr marT="45719" marB="45719" anchor="ctr"/>
                </a:tc>
                <a:tc>
                  <a:txBody>
                    <a:bodyPr/>
                    <a:lstStyle/>
                    <a:p>
                      <a:pPr algn="ctr"/>
                      <a:r>
                        <a:rPr lang="en-US" sz="1200" dirty="0" smtClean="0"/>
                        <a:t>X </a:t>
                      </a:r>
                    </a:p>
                    <a:p>
                      <a:pPr algn="ctr"/>
                      <a:r>
                        <a:rPr lang="en-US" sz="1200" dirty="0" smtClean="0"/>
                        <a:t>All</a:t>
                      </a:r>
                    </a:p>
                  </a:txBody>
                  <a:tcPr marT="45719" marB="45719" anchor="ctr"/>
                </a:tc>
                <a:tc>
                  <a:txBody>
                    <a:bodyPr/>
                    <a:lstStyle/>
                    <a:p>
                      <a:pPr algn="ctr"/>
                      <a:r>
                        <a:rPr lang="en-US" sz="1200" dirty="0" smtClean="0"/>
                        <a:t>X </a:t>
                      </a:r>
                    </a:p>
                    <a:p>
                      <a:pPr algn="ctr"/>
                      <a:r>
                        <a:rPr lang="en-US" sz="1200" dirty="0" smtClean="0"/>
                        <a:t>All</a:t>
                      </a:r>
                      <a:endParaRPr lang="en-US" sz="1200" dirty="0"/>
                    </a:p>
                  </a:txBody>
                  <a:tcPr marT="45719" marB="45719" anchor="ctr"/>
                </a:tc>
                <a:tc>
                  <a:txBody>
                    <a:bodyPr/>
                    <a:lstStyle/>
                    <a:p>
                      <a:pPr algn="ctr"/>
                      <a:r>
                        <a:rPr lang="en-US" sz="1200" dirty="0" smtClean="0"/>
                        <a:t>X </a:t>
                      </a:r>
                    </a:p>
                    <a:p>
                      <a:pPr algn="ctr"/>
                      <a:r>
                        <a:rPr lang="en-US" sz="1200" dirty="0" smtClean="0"/>
                        <a:t>All</a:t>
                      </a:r>
                    </a:p>
                  </a:txBody>
                  <a:tcPr marT="45719" marB="45719" anchor="ctr"/>
                </a:tc>
                <a:tc>
                  <a:txBody>
                    <a:bodyPr/>
                    <a:lstStyle/>
                    <a:p>
                      <a:pPr algn="ctr"/>
                      <a:r>
                        <a:rPr lang="en-US" sz="1200" dirty="0" smtClean="0"/>
                        <a:t>X </a:t>
                      </a:r>
                    </a:p>
                    <a:p>
                      <a:pPr algn="ctr"/>
                      <a:r>
                        <a:rPr lang="en-US" sz="1200" dirty="0" smtClean="0"/>
                        <a:t>All</a:t>
                      </a:r>
                    </a:p>
                  </a:txBody>
                  <a:tcPr marT="45719" marB="45719" anchor="ctr"/>
                </a:tc>
              </a:tr>
              <a:tr h="618050">
                <a:tc>
                  <a:txBody>
                    <a:bodyPr/>
                    <a:lstStyle/>
                    <a:p>
                      <a:r>
                        <a:rPr lang="en-US" sz="1400" dirty="0" smtClean="0"/>
                        <a:t>Concepts of Print</a:t>
                      </a:r>
                      <a:endParaRPr lang="en-US" sz="1400" dirty="0"/>
                    </a:p>
                  </a:txBody>
                  <a:tcPr marT="45719" marB="45719"/>
                </a:tc>
                <a:tc>
                  <a:txBody>
                    <a:bodyPr/>
                    <a:lstStyle/>
                    <a:p>
                      <a:pPr algn="ctr"/>
                      <a:r>
                        <a:rPr lang="en-US" sz="1200" dirty="0" smtClean="0"/>
                        <a:t>Continuous</a:t>
                      </a:r>
                      <a:endParaRPr lang="en-US" sz="1200" dirty="0"/>
                    </a:p>
                  </a:txBody>
                  <a:tcPr marT="45719" marB="45719" anchor="ctr"/>
                </a:tc>
                <a:tc>
                  <a:txBody>
                    <a:bodyPr/>
                    <a:lstStyle/>
                    <a:p>
                      <a:pPr algn="ctr"/>
                      <a:r>
                        <a:rPr lang="en-US" sz="1200" dirty="0" smtClean="0"/>
                        <a:t>All</a:t>
                      </a:r>
                      <a:endParaRPr lang="en-US" sz="1200" dirty="0"/>
                    </a:p>
                  </a:txBody>
                  <a:tcPr marT="45719" marB="45719" anchor="ctr"/>
                </a:tc>
                <a:tc>
                  <a:txBody>
                    <a:bodyPr/>
                    <a:lstStyle/>
                    <a:p>
                      <a:pPr algn="ctr"/>
                      <a:r>
                        <a:rPr lang="en-US" sz="1200" dirty="0" smtClean="0"/>
                        <a:t>Classroom Teacher</a:t>
                      </a:r>
                      <a:endParaRPr lang="en-US" sz="1200" dirty="0"/>
                    </a:p>
                  </a:txBody>
                  <a:tcPr marT="45719" marB="45719" anchor="ctr"/>
                </a:tc>
                <a:tc>
                  <a:txBody>
                    <a:bodyPr/>
                    <a:lstStyle/>
                    <a:p>
                      <a:pPr algn="ctr"/>
                      <a:r>
                        <a:rPr lang="en-US" sz="1200" dirty="0" smtClean="0"/>
                        <a:t>X Checklists</a:t>
                      </a:r>
                      <a:endParaRPr lang="en-US" sz="1200" dirty="0"/>
                    </a:p>
                  </a:txBody>
                  <a:tcPr marT="45719" marB="45719" anchor="ctr"/>
                </a:tc>
                <a:tc>
                  <a:txBody>
                    <a:bodyPr/>
                    <a:lstStyle/>
                    <a:p>
                      <a:pPr algn="ctr"/>
                      <a:endParaRPr lang="en-US" sz="1200" dirty="0"/>
                    </a:p>
                  </a:txBody>
                  <a:tcPr marT="45719" marB="45719" anchor="ctr"/>
                </a:tc>
                <a:tc>
                  <a:txBody>
                    <a:bodyPr/>
                    <a:lstStyle/>
                    <a:p>
                      <a:pPr algn="ctr"/>
                      <a:endParaRPr lang="en-US" sz="1200"/>
                    </a:p>
                  </a:txBody>
                  <a:tcPr marT="45719" marB="45719" anchor="ctr"/>
                </a:tc>
                <a:tc>
                  <a:txBody>
                    <a:bodyPr/>
                    <a:lstStyle/>
                    <a:p>
                      <a:pPr algn="ctr"/>
                      <a:endParaRPr lang="en-US" sz="1200" dirty="0"/>
                    </a:p>
                  </a:txBody>
                  <a:tcPr marT="45719" marB="45719" anchor="ctr"/>
                </a:tc>
                <a:tc>
                  <a:txBody>
                    <a:bodyPr/>
                    <a:lstStyle/>
                    <a:p>
                      <a:pPr algn="ctr"/>
                      <a:endParaRPr lang="en-US" sz="1200" dirty="0"/>
                    </a:p>
                  </a:txBody>
                  <a:tcPr marT="45719" marB="45719" anchor="ctr"/>
                </a:tc>
                <a:tc>
                  <a:txBody>
                    <a:bodyPr/>
                    <a:lstStyle/>
                    <a:p>
                      <a:pPr algn="ctr"/>
                      <a:endParaRPr lang="en-US" sz="1200"/>
                    </a:p>
                  </a:txBody>
                  <a:tcPr marT="45719" marB="45719" anchor="ctr"/>
                </a:tc>
              </a:tr>
              <a:tr h="822955">
                <a:tc>
                  <a:txBody>
                    <a:bodyPr/>
                    <a:lstStyle/>
                    <a:p>
                      <a:r>
                        <a:rPr lang="en-US" sz="1400" dirty="0" smtClean="0"/>
                        <a:t>STAR</a:t>
                      </a:r>
                      <a:endParaRPr lang="en-US" sz="1400" dirty="0"/>
                    </a:p>
                  </a:txBody>
                  <a:tcPr marT="45719" marB="45719"/>
                </a:tc>
                <a:tc>
                  <a:txBody>
                    <a:bodyPr/>
                    <a:lstStyle/>
                    <a:p>
                      <a:pPr algn="ctr"/>
                      <a:r>
                        <a:rPr lang="en-US" sz="1200" dirty="0" smtClean="0"/>
                        <a:t>Quarterly</a:t>
                      </a:r>
                      <a:endParaRPr lang="en-US" sz="1200" dirty="0"/>
                    </a:p>
                  </a:txBody>
                  <a:tcPr marT="45719" marB="45719" anchor="ctr"/>
                </a:tc>
                <a:tc>
                  <a:txBody>
                    <a:bodyPr/>
                    <a:lstStyle/>
                    <a:p>
                      <a:pPr algn="ctr"/>
                      <a:r>
                        <a:rPr lang="en-US" sz="1200" dirty="0" smtClean="0"/>
                        <a:t>All</a:t>
                      </a:r>
                      <a:endParaRPr lang="en-US" sz="1200" dirty="0"/>
                    </a:p>
                  </a:txBody>
                  <a:tcPr marT="45719" marB="45719" anchor="ctr"/>
                </a:tc>
                <a:tc>
                  <a:txBody>
                    <a:bodyPr/>
                    <a:lstStyle/>
                    <a:p>
                      <a:pPr algn="ctr"/>
                      <a:r>
                        <a:rPr lang="en-US" sz="1200" dirty="0" smtClean="0"/>
                        <a:t>CORE Team and Classroom Teacher</a:t>
                      </a:r>
                      <a:endParaRPr lang="en-US" sz="1200" dirty="0"/>
                    </a:p>
                  </a:txBody>
                  <a:tcPr marT="45719" marB="45719" anchor="ctr"/>
                </a:tc>
                <a:tc>
                  <a:txBody>
                    <a:bodyPr/>
                    <a:lstStyle/>
                    <a:p>
                      <a:pPr algn="ctr"/>
                      <a:endParaRPr lang="en-US" sz="1200" dirty="0"/>
                    </a:p>
                  </a:txBody>
                  <a:tcPr marT="45719" marB="45719" anchor="ctr"/>
                </a:tc>
                <a:tc>
                  <a:txBody>
                    <a:bodyPr/>
                    <a:lstStyle/>
                    <a:p>
                      <a:pPr algn="ctr"/>
                      <a:endParaRPr lang="en-US" sz="1200"/>
                    </a:p>
                  </a:txBody>
                  <a:tcPr marT="45719" marB="45719" anchor="ctr"/>
                </a:tc>
                <a:tc>
                  <a:txBody>
                    <a:bodyPr/>
                    <a:lstStyle/>
                    <a:p>
                      <a:pPr algn="ctr"/>
                      <a:r>
                        <a:rPr lang="en-US" sz="1200" dirty="0" smtClean="0"/>
                        <a:t>X 3</a:t>
                      </a:r>
                      <a:r>
                        <a:rPr lang="en-US" sz="1200" baseline="30000" dirty="0" smtClean="0"/>
                        <a:t>rd</a:t>
                      </a:r>
                      <a:r>
                        <a:rPr lang="en-US" sz="1200" dirty="0" smtClean="0"/>
                        <a:t>/4</a:t>
                      </a:r>
                      <a:r>
                        <a:rPr lang="en-US" sz="1200" baseline="30000" dirty="0" smtClean="0"/>
                        <a:t>th</a:t>
                      </a:r>
                      <a:r>
                        <a:rPr lang="en-US" sz="1200" dirty="0" smtClean="0"/>
                        <a:t> MP Only</a:t>
                      </a:r>
                      <a:endParaRPr lang="en-US" sz="1200" dirty="0"/>
                    </a:p>
                  </a:txBody>
                  <a:tcPr marT="45719" marB="45719" anchor="ctr"/>
                </a:tc>
                <a:tc>
                  <a:txBody>
                    <a:bodyPr/>
                    <a:lstStyle/>
                    <a:p>
                      <a:pPr algn="ctr"/>
                      <a:r>
                        <a:rPr lang="en-US" sz="1200" dirty="0" smtClean="0"/>
                        <a:t>X</a:t>
                      </a:r>
                      <a:endParaRPr lang="en-US" sz="1200" dirty="0"/>
                    </a:p>
                  </a:txBody>
                  <a:tcPr marT="45719" marB="45719" anchor="ctr"/>
                </a:tc>
                <a:tc>
                  <a:txBody>
                    <a:bodyPr/>
                    <a:lstStyle/>
                    <a:p>
                      <a:pPr algn="ctr"/>
                      <a:r>
                        <a:rPr lang="en-US" sz="1200" dirty="0" smtClean="0"/>
                        <a:t>X</a:t>
                      </a:r>
                      <a:endParaRPr lang="en-US" sz="1200" dirty="0"/>
                    </a:p>
                  </a:txBody>
                  <a:tcPr marT="45719" marB="45719" anchor="ctr"/>
                </a:tc>
                <a:tc>
                  <a:txBody>
                    <a:bodyPr/>
                    <a:lstStyle/>
                    <a:p>
                      <a:pPr algn="ctr"/>
                      <a:r>
                        <a:rPr lang="en-US" sz="1200" dirty="0" smtClean="0"/>
                        <a:t>X</a:t>
                      </a:r>
                      <a:endParaRPr lang="en-US" sz="1200" dirty="0"/>
                    </a:p>
                  </a:txBody>
                  <a:tcPr marT="45719" marB="45719" anchor="ctr"/>
                </a:tc>
              </a:tr>
              <a:tr h="618050">
                <a:tc>
                  <a:txBody>
                    <a:bodyPr/>
                    <a:lstStyle/>
                    <a:p>
                      <a:r>
                        <a:rPr lang="en-US" sz="1400" dirty="0" smtClean="0"/>
                        <a:t>GRADE</a:t>
                      </a:r>
                      <a:r>
                        <a:rPr lang="en-US" sz="1400" baseline="0" dirty="0" smtClean="0"/>
                        <a:t> +</a:t>
                      </a:r>
                      <a:endParaRPr lang="en-US" sz="1400" dirty="0"/>
                    </a:p>
                  </a:txBody>
                  <a:tcPr marT="45719" marB="45719"/>
                </a:tc>
                <a:tc>
                  <a:txBody>
                    <a:bodyPr/>
                    <a:lstStyle/>
                    <a:p>
                      <a:pPr algn="ctr"/>
                      <a:r>
                        <a:rPr lang="en-US" sz="1200" dirty="0" smtClean="0"/>
                        <a:t>Yearly</a:t>
                      </a:r>
                      <a:endParaRPr lang="en-US" sz="1200" dirty="0"/>
                    </a:p>
                  </a:txBody>
                  <a:tcPr marT="45719" marB="45719" anchor="ctr"/>
                </a:tc>
                <a:tc>
                  <a:txBody>
                    <a:bodyPr/>
                    <a:lstStyle/>
                    <a:p>
                      <a:pPr algn="ctr"/>
                      <a:r>
                        <a:rPr lang="en-US" sz="1200" dirty="0" smtClean="0"/>
                        <a:t>All-5</a:t>
                      </a:r>
                      <a:r>
                        <a:rPr lang="en-US" sz="1200" baseline="30000" dirty="0" smtClean="0"/>
                        <a:t>th</a:t>
                      </a:r>
                      <a:endParaRPr lang="en-US" sz="1200" dirty="0"/>
                    </a:p>
                  </a:txBody>
                  <a:tcPr marT="45719" marB="45719" anchor="ctr"/>
                </a:tc>
                <a:tc>
                  <a:txBody>
                    <a:bodyPr/>
                    <a:lstStyle/>
                    <a:p>
                      <a:pPr algn="ctr"/>
                      <a:r>
                        <a:rPr lang="en-US" sz="1200" dirty="0" smtClean="0"/>
                        <a:t>Classroom Teacher (5</a:t>
                      </a:r>
                      <a:r>
                        <a:rPr lang="en-US" sz="1200" baseline="30000" dirty="0" smtClean="0"/>
                        <a:t>th</a:t>
                      </a:r>
                      <a:r>
                        <a:rPr lang="en-US" sz="1200" dirty="0" smtClean="0"/>
                        <a:t>)</a:t>
                      </a:r>
                      <a:endParaRPr lang="en-US" sz="1200" dirty="0"/>
                    </a:p>
                  </a:txBody>
                  <a:tcPr marT="45719" marB="45719" anchor="ctr"/>
                </a:tc>
                <a:tc>
                  <a:txBody>
                    <a:bodyPr/>
                    <a:lstStyle/>
                    <a:p>
                      <a:pPr algn="ctr"/>
                      <a:endParaRPr lang="en-US" sz="1200"/>
                    </a:p>
                  </a:txBody>
                  <a:tcPr marT="45719" marB="45719" anchor="ctr"/>
                </a:tc>
                <a:tc>
                  <a:txBody>
                    <a:bodyPr/>
                    <a:lstStyle/>
                    <a:p>
                      <a:pPr algn="ctr"/>
                      <a:endParaRPr lang="en-US" sz="1200"/>
                    </a:p>
                  </a:txBody>
                  <a:tcPr marT="45719" marB="45719" anchor="ctr"/>
                </a:tc>
                <a:tc>
                  <a:txBody>
                    <a:bodyPr/>
                    <a:lstStyle/>
                    <a:p>
                      <a:pPr algn="ctr"/>
                      <a:endParaRPr lang="en-US" sz="1200"/>
                    </a:p>
                  </a:txBody>
                  <a:tcPr marT="45719" marB="45719" anchor="ctr"/>
                </a:tc>
                <a:tc>
                  <a:txBody>
                    <a:bodyPr/>
                    <a:lstStyle/>
                    <a:p>
                      <a:pPr algn="ctr"/>
                      <a:endParaRPr lang="en-US" sz="1200" dirty="0"/>
                    </a:p>
                  </a:txBody>
                  <a:tcPr marT="45719" marB="45719" anchor="ctr"/>
                </a:tc>
                <a:tc>
                  <a:txBody>
                    <a:bodyPr/>
                    <a:lstStyle/>
                    <a:p>
                      <a:pPr algn="ctr"/>
                      <a:endParaRPr lang="en-US" sz="1200" dirty="0"/>
                    </a:p>
                  </a:txBody>
                  <a:tcPr marT="45719" marB="45719" anchor="ctr"/>
                </a:tc>
                <a:tc>
                  <a:txBody>
                    <a:bodyPr/>
                    <a:lstStyle/>
                    <a:p>
                      <a:pPr algn="ctr"/>
                      <a:r>
                        <a:rPr lang="en-US" sz="1200" dirty="0" smtClean="0"/>
                        <a:t>X</a:t>
                      </a:r>
                    </a:p>
                    <a:p>
                      <a:pPr algn="ctr"/>
                      <a:r>
                        <a:rPr lang="en-US" sz="1200" dirty="0" smtClean="0"/>
                        <a:t>(4</a:t>
                      </a:r>
                      <a:r>
                        <a:rPr lang="en-US" sz="1200" baseline="30000" dirty="0" smtClean="0"/>
                        <a:t>th</a:t>
                      </a:r>
                      <a:r>
                        <a:rPr lang="en-US" sz="1200" dirty="0" smtClean="0"/>
                        <a:t> MP)</a:t>
                      </a:r>
                      <a:endParaRPr lang="en-US" sz="1200" dirty="0"/>
                    </a:p>
                  </a:txBody>
                  <a:tcPr marT="45719" marB="45719" anchor="ctr"/>
                </a:tc>
              </a:tr>
              <a:tr h="618050">
                <a:tc>
                  <a:txBody>
                    <a:bodyPr/>
                    <a:lstStyle/>
                    <a:p>
                      <a:r>
                        <a:rPr lang="en-US" sz="1400" dirty="0" smtClean="0"/>
                        <a:t>Miscue Analysis (kid catching)</a:t>
                      </a:r>
                      <a:endParaRPr lang="en-US" sz="1400" dirty="0"/>
                    </a:p>
                  </a:txBody>
                  <a:tcPr marT="45719" marB="45719"/>
                </a:tc>
                <a:tc>
                  <a:txBody>
                    <a:bodyPr/>
                    <a:lstStyle/>
                    <a:p>
                      <a:pPr algn="ctr"/>
                      <a:r>
                        <a:rPr lang="en-US" sz="1200" dirty="0" smtClean="0"/>
                        <a:t>Daily</a:t>
                      </a:r>
                      <a:endParaRPr lang="en-US" sz="1200" dirty="0"/>
                    </a:p>
                  </a:txBody>
                  <a:tcPr marT="45719" marB="45719" anchor="ctr"/>
                </a:tc>
                <a:tc>
                  <a:txBody>
                    <a:bodyPr/>
                    <a:lstStyle/>
                    <a:p>
                      <a:pPr algn="ctr"/>
                      <a:r>
                        <a:rPr lang="en-US" sz="1200" dirty="0" smtClean="0"/>
                        <a:t>All</a:t>
                      </a:r>
                      <a:endParaRPr lang="en-US" sz="1200" dirty="0"/>
                    </a:p>
                  </a:txBody>
                  <a:tcPr marT="45719" marB="45719" anchor="ctr"/>
                </a:tc>
                <a:tc>
                  <a:txBody>
                    <a:bodyPr/>
                    <a:lstStyle/>
                    <a:p>
                      <a:pPr algn="ctr"/>
                      <a:r>
                        <a:rPr lang="en-US" sz="1200" dirty="0" smtClean="0"/>
                        <a:t>Classroom</a:t>
                      </a:r>
                      <a:r>
                        <a:rPr lang="en-US" sz="1200" baseline="0" dirty="0" smtClean="0"/>
                        <a:t> Teacher</a:t>
                      </a:r>
                      <a:endParaRPr lang="en-US" sz="1200" dirty="0"/>
                    </a:p>
                  </a:txBody>
                  <a:tcPr marT="45719" marB="45719" anchor="ctr"/>
                </a:tc>
                <a:tc>
                  <a:txBody>
                    <a:bodyPr/>
                    <a:lstStyle/>
                    <a:p>
                      <a:pPr algn="ctr"/>
                      <a:r>
                        <a:rPr lang="en-US" sz="1200" dirty="0" smtClean="0"/>
                        <a:t>Checklists</a:t>
                      </a:r>
                      <a:endParaRPr lang="en-US" sz="1200" dirty="0"/>
                    </a:p>
                  </a:txBody>
                  <a:tcPr marT="45719" marB="45719" anchor="ctr"/>
                </a:tc>
                <a:tc>
                  <a:txBody>
                    <a:bodyPr/>
                    <a:lstStyle/>
                    <a:p>
                      <a:pPr algn="ctr"/>
                      <a:r>
                        <a:rPr lang="en-US" sz="1100" dirty="0" smtClean="0"/>
                        <a:t>Observation Charts</a:t>
                      </a:r>
                      <a:endParaRPr lang="en-US" sz="1100" dirty="0"/>
                    </a:p>
                  </a:txBody>
                  <a:tcPr marT="45719" marB="45719" anchor="ctr"/>
                </a:tc>
                <a:tc>
                  <a:txBody>
                    <a:bodyPr/>
                    <a:lstStyle/>
                    <a:p>
                      <a:pPr algn="ctr"/>
                      <a:endParaRPr lang="en-US" sz="1200"/>
                    </a:p>
                  </a:txBody>
                  <a:tcPr marT="45719" marB="45719" anchor="ctr"/>
                </a:tc>
                <a:tc>
                  <a:txBody>
                    <a:bodyPr/>
                    <a:lstStyle/>
                    <a:p>
                      <a:pPr algn="ctr"/>
                      <a:endParaRPr lang="en-US" sz="1200" dirty="0"/>
                    </a:p>
                  </a:txBody>
                  <a:tcPr marT="45719" marB="45719" anchor="ctr"/>
                </a:tc>
                <a:tc>
                  <a:txBody>
                    <a:bodyPr/>
                    <a:lstStyle/>
                    <a:p>
                      <a:pPr algn="ctr"/>
                      <a:endParaRPr lang="en-US" sz="1200" dirty="0"/>
                    </a:p>
                  </a:txBody>
                  <a:tcPr marT="45719" marB="45719" anchor="ctr"/>
                </a:tc>
                <a:tc>
                  <a:txBody>
                    <a:bodyPr/>
                    <a:lstStyle/>
                    <a:p>
                      <a:pPr algn="ctr"/>
                      <a:endParaRPr lang="en-US" sz="1200" dirty="0"/>
                    </a:p>
                  </a:txBody>
                  <a:tcPr marT="45719" marB="45719" anchor="ctr"/>
                </a:tc>
              </a:tr>
            </a:tbl>
          </a:graphicData>
        </a:graphic>
      </p:graphicFrame>
      <p:cxnSp>
        <p:nvCxnSpPr>
          <p:cNvPr id="5" name="Straight Arrow Connector 4"/>
          <p:cNvCxnSpPr/>
          <p:nvPr/>
        </p:nvCxnSpPr>
        <p:spPr>
          <a:xfrm>
            <a:off x="6705600" y="6324600"/>
            <a:ext cx="1828800" cy="0"/>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990600" y="2743200"/>
            <a:ext cx="7772400" cy="1470025"/>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1" i="0" u="none" strike="noStrike" kern="1200" cap="none" spc="0" normalizeH="0" baseline="0" noProof="0" dirty="0" smtClean="0">
                <a:ln>
                  <a:noFill/>
                </a:ln>
                <a:solidFill>
                  <a:schemeClr val="tx1"/>
                </a:solidFill>
                <a:effectLst/>
                <a:uLnTx/>
                <a:uFillTx/>
                <a:latin typeface="+mj-lt"/>
                <a:ea typeface="+mj-ea"/>
                <a:cs typeface="+mj-cs"/>
              </a:rPr>
              <a:t>Student Profile</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quarter" idx="10"/>
          </p:nvPr>
        </p:nvSpPr>
        <p:spPr/>
        <p:txBody>
          <a:bodyPr/>
          <a:lstStyle/>
          <a:p>
            <a:pPr>
              <a:defRPr/>
            </a:pPr>
            <a:fld id="{529A62A4-8448-40F6-832B-760DD551C27A}" type="datetime1">
              <a:rPr lang="en-US"/>
              <a:pPr>
                <a:defRPr/>
              </a:pPr>
              <a:t>12/12/2011</a:t>
            </a:fld>
            <a:endParaRPr lang="en-US" dirty="0"/>
          </a:p>
        </p:txBody>
      </p:sp>
      <p:sp>
        <p:nvSpPr>
          <p:cNvPr id="5" name="Slide Number Placeholder 4"/>
          <p:cNvSpPr>
            <a:spLocks noGrp="1"/>
          </p:cNvSpPr>
          <p:nvPr>
            <p:ph type="sldNum" sz="quarter" idx="12"/>
          </p:nvPr>
        </p:nvSpPr>
        <p:spPr/>
        <p:txBody>
          <a:bodyPr/>
          <a:lstStyle/>
          <a:p>
            <a:pPr>
              <a:defRPr/>
            </a:pPr>
            <a:fld id="{EFEA1AC5-44D7-474F-81E3-80CD6888B591}" type="slidenum">
              <a:rPr lang="en-US"/>
              <a:pPr>
                <a:defRPr/>
              </a:pPr>
              <a:t>14</a:t>
            </a:fld>
            <a:endParaRPr lang="en-US" dirty="0"/>
          </a:p>
        </p:txBody>
      </p:sp>
      <p:sp>
        <p:nvSpPr>
          <p:cNvPr id="96261" name="TextBox 5"/>
          <p:cNvSpPr txBox="1">
            <a:spLocks noChangeArrowheads="1"/>
          </p:cNvSpPr>
          <p:nvPr/>
        </p:nvSpPr>
        <p:spPr bwMode="auto">
          <a:xfrm>
            <a:off x="209550" y="1371600"/>
            <a:ext cx="8629650" cy="4586288"/>
          </a:xfrm>
          <a:prstGeom prst="rect">
            <a:avLst/>
          </a:prstGeom>
          <a:noFill/>
          <a:ln w="9525">
            <a:noFill/>
            <a:miter lim="800000"/>
            <a:headEnd/>
            <a:tailEnd/>
          </a:ln>
        </p:spPr>
        <p:txBody>
          <a:bodyPr>
            <a:spAutoFit/>
          </a:bodyPr>
          <a:lstStyle/>
          <a:p>
            <a:pPr marL="285750" indent="-285750">
              <a:buFont typeface="Arial" pitchFamily="34" charset="0"/>
              <a:buChar char="•"/>
            </a:pPr>
            <a:r>
              <a:rPr lang="en-US" sz="3200" dirty="0"/>
              <a:t>Developing </a:t>
            </a:r>
            <a:r>
              <a:rPr lang="en-US" sz="3200" b="1" dirty="0"/>
              <a:t>Student Profiles</a:t>
            </a:r>
          </a:p>
          <a:p>
            <a:pPr marL="742950" lvl="1" indent="-285750">
              <a:buFont typeface="Arial" pitchFamily="34" charset="0"/>
              <a:buChar char="•"/>
            </a:pPr>
            <a:r>
              <a:rPr lang="en-US" sz="2800" dirty="0"/>
              <a:t>Data to use for student level data analyses planning</a:t>
            </a:r>
          </a:p>
          <a:p>
            <a:pPr marL="1200150" lvl="2" indent="-285750">
              <a:buFont typeface="Arial" pitchFamily="34" charset="0"/>
              <a:buChar char="•"/>
            </a:pPr>
            <a:r>
              <a:rPr lang="en-US" sz="2800" dirty="0"/>
              <a:t>Which results in differentiating instructions, interventions, and supports at Tiers 1/2/3</a:t>
            </a:r>
          </a:p>
          <a:p>
            <a:pPr marL="285750" indent="-285750">
              <a:buFont typeface="Arial" pitchFamily="34" charset="0"/>
              <a:buChar char="•"/>
            </a:pPr>
            <a:r>
              <a:rPr lang="en-US" sz="3200" dirty="0"/>
              <a:t>Profiles may have different formats and content for different grade levels</a:t>
            </a:r>
          </a:p>
          <a:p>
            <a:pPr marL="742950" lvl="1" indent="-285750">
              <a:buFont typeface="Arial" pitchFamily="34" charset="0"/>
              <a:buChar char="•"/>
            </a:pPr>
            <a:r>
              <a:rPr lang="en-US" sz="2800" dirty="0"/>
              <a:t>Elementary</a:t>
            </a:r>
          </a:p>
          <a:p>
            <a:pPr marL="742950" lvl="1" indent="-285750">
              <a:buFont typeface="Arial" pitchFamily="34" charset="0"/>
              <a:buChar char="•"/>
            </a:pPr>
            <a:r>
              <a:rPr lang="en-US" sz="2800" dirty="0"/>
              <a:t>Middle</a:t>
            </a:r>
          </a:p>
          <a:p>
            <a:pPr marL="742950" lvl="1" indent="-285750">
              <a:buFont typeface="Arial" pitchFamily="34" charset="0"/>
              <a:buChar char="•"/>
            </a:pPr>
            <a:r>
              <a:rPr lang="en-US" sz="2800" dirty="0"/>
              <a:t>High School</a:t>
            </a:r>
          </a:p>
          <a:p>
            <a:pPr marL="742950" lvl="1" indent="-285750">
              <a:buFont typeface="Arial" pitchFamily="34" charset="0"/>
              <a:buChar char="•"/>
            </a:pPr>
            <a:r>
              <a:rPr lang="en-US" sz="2800" dirty="0"/>
              <a:t>Also may vary by subject and grades (within school) </a:t>
            </a:r>
          </a:p>
        </p:txBody>
      </p:sp>
      <p:sp>
        <p:nvSpPr>
          <p:cNvPr id="7" name="Footer Placeholder 7"/>
          <p:cNvSpPr>
            <a:spLocks noGrp="1"/>
          </p:cNvSpPr>
          <p:nvPr>
            <p:ph type="ftr" sz="quarter" idx="11"/>
          </p:nvPr>
        </p:nvSpPr>
        <p:spPr>
          <a:xfrm>
            <a:off x="2743200" y="6492875"/>
            <a:ext cx="4376738" cy="365125"/>
          </a:xfrm>
        </p:spPr>
        <p:txBody>
          <a:bodyPr/>
          <a:lstStyle/>
          <a:p>
            <a:pPr>
              <a:defRPr/>
            </a:pPr>
            <a:r>
              <a:rPr lang="en-US"/>
              <a:t>Using Multiple Data Tools to Identify Needs of Individual Students</a:t>
            </a:r>
          </a:p>
        </p:txBody>
      </p:sp>
      <p:sp>
        <p:nvSpPr>
          <p:cNvPr id="8" name="Title 7"/>
          <p:cNvSpPr>
            <a:spLocks noGrp="1"/>
          </p:cNvSpPr>
          <p:nvPr>
            <p:ph type="title"/>
          </p:nvPr>
        </p:nvSpPr>
        <p:spPr/>
        <p:txBody>
          <a:bodyPr/>
          <a:lstStyle/>
          <a:p>
            <a:endParaRPr lang="en-US"/>
          </a:p>
        </p:txBody>
      </p:sp>
    </p:spTree>
  </p:cSld>
  <p:clrMapOvr>
    <a:masterClrMapping/>
  </p:clrMapOvr>
  <p:transition spd="slow">
    <p:circl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7282" name="Picture 7"/>
          <p:cNvPicPr>
            <a:picLocks noChangeAspect="1" noChangeArrowheads="1"/>
          </p:cNvPicPr>
          <p:nvPr/>
        </p:nvPicPr>
        <p:blipFill>
          <a:blip r:embed="rId3" cstate="print"/>
          <a:srcRect/>
          <a:stretch>
            <a:fillRect/>
          </a:stretch>
        </p:blipFill>
        <p:spPr bwMode="auto">
          <a:xfrm>
            <a:off x="1905000" y="457200"/>
            <a:ext cx="6970713" cy="6207125"/>
          </a:xfrm>
          <a:prstGeom prst="rect">
            <a:avLst/>
          </a:prstGeom>
          <a:noFill/>
          <a:ln w="9525">
            <a:noFill/>
            <a:miter lim="800000"/>
            <a:headEnd/>
            <a:tailEnd/>
          </a:ln>
        </p:spPr>
      </p:pic>
      <p:sp>
        <p:nvSpPr>
          <p:cNvPr id="97283" name="TextBox 2"/>
          <p:cNvSpPr txBox="1">
            <a:spLocks noChangeArrowheads="1"/>
          </p:cNvSpPr>
          <p:nvPr/>
        </p:nvSpPr>
        <p:spPr bwMode="auto">
          <a:xfrm>
            <a:off x="152400" y="228600"/>
            <a:ext cx="2211388" cy="369888"/>
          </a:xfrm>
          <a:prstGeom prst="rect">
            <a:avLst/>
          </a:prstGeom>
          <a:solidFill>
            <a:srgbClr val="FFFF00"/>
          </a:solidFill>
          <a:ln w="9525">
            <a:noFill/>
            <a:miter lim="800000"/>
            <a:headEnd/>
            <a:tailEnd/>
          </a:ln>
        </p:spPr>
        <p:txBody>
          <a:bodyPr wrap="none">
            <a:spAutoFit/>
          </a:bodyPr>
          <a:lstStyle/>
          <a:p>
            <a:r>
              <a:rPr lang="en-US" b="1"/>
              <a:t>Elementary Profile</a:t>
            </a:r>
          </a:p>
        </p:txBody>
      </p:sp>
      <p:sp>
        <p:nvSpPr>
          <p:cNvPr id="4" name="Slide Number Placeholder 3"/>
          <p:cNvSpPr>
            <a:spLocks noGrp="1"/>
          </p:cNvSpPr>
          <p:nvPr>
            <p:ph type="sldNum" sz="quarter" idx="12"/>
          </p:nvPr>
        </p:nvSpPr>
        <p:spPr/>
        <p:txBody>
          <a:bodyPr/>
          <a:lstStyle/>
          <a:p>
            <a:pPr>
              <a:defRPr/>
            </a:pPr>
            <a:fld id="{304FECCF-88AB-4DC1-9604-D7A0F5C56CF3}" type="slidenum">
              <a:rPr lang="en-US"/>
              <a:pPr>
                <a:defRPr/>
              </a:pPr>
              <a:t>15</a:t>
            </a:fld>
            <a:endParaRPr lang="en-US" dirty="0"/>
          </a:p>
        </p:txBody>
      </p:sp>
      <p:sp>
        <p:nvSpPr>
          <p:cNvPr id="7" name="Footer Placeholder 7"/>
          <p:cNvSpPr>
            <a:spLocks noGrp="1"/>
          </p:cNvSpPr>
          <p:nvPr>
            <p:ph type="ftr" sz="quarter" idx="11"/>
          </p:nvPr>
        </p:nvSpPr>
        <p:spPr>
          <a:xfrm>
            <a:off x="2743200" y="6569075"/>
            <a:ext cx="4376738" cy="365125"/>
          </a:xfrm>
        </p:spPr>
        <p:txBody>
          <a:bodyPr/>
          <a:lstStyle/>
          <a:p>
            <a:pPr>
              <a:defRPr/>
            </a:pPr>
            <a:r>
              <a:rPr lang="en-US"/>
              <a:t>Using Multiple Data Tools to Identify Needs of Individual Students</a:t>
            </a:r>
          </a:p>
        </p:txBody>
      </p:sp>
    </p:spTree>
  </p:cSld>
  <p:clrMapOvr>
    <a:masterClrMapping/>
  </p:clrMapOvr>
  <p:transition spd="slow">
    <p:circl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9"/>
          <p:cNvPicPr>
            <a:picLocks noChangeAspect="1" noChangeArrowheads="1"/>
          </p:cNvPicPr>
          <p:nvPr/>
        </p:nvPicPr>
        <p:blipFill>
          <a:blip r:embed="rId3" cstate="print"/>
          <a:srcRect/>
          <a:stretch>
            <a:fillRect/>
          </a:stretch>
        </p:blipFill>
        <p:spPr bwMode="auto">
          <a:xfrm>
            <a:off x="1905000" y="514389"/>
            <a:ext cx="6897688" cy="6037224"/>
          </a:xfrm>
          <a:prstGeom prst="rect">
            <a:avLst/>
          </a:prstGeom>
          <a:noFill/>
          <a:ln w="9525">
            <a:noFill/>
            <a:miter lim="800000"/>
            <a:headEnd/>
            <a:tailEnd/>
          </a:ln>
        </p:spPr>
      </p:pic>
      <p:sp>
        <p:nvSpPr>
          <p:cNvPr id="98307" name="TextBox 3"/>
          <p:cNvSpPr txBox="1">
            <a:spLocks noChangeArrowheads="1"/>
          </p:cNvSpPr>
          <p:nvPr/>
        </p:nvSpPr>
        <p:spPr bwMode="auto">
          <a:xfrm>
            <a:off x="152400" y="228600"/>
            <a:ext cx="2211388" cy="369888"/>
          </a:xfrm>
          <a:prstGeom prst="rect">
            <a:avLst/>
          </a:prstGeom>
          <a:solidFill>
            <a:srgbClr val="FFFF00"/>
          </a:solidFill>
          <a:ln w="9525">
            <a:noFill/>
            <a:miter lim="800000"/>
            <a:headEnd/>
            <a:tailEnd/>
          </a:ln>
        </p:spPr>
        <p:txBody>
          <a:bodyPr wrap="none">
            <a:spAutoFit/>
          </a:bodyPr>
          <a:lstStyle/>
          <a:p>
            <a:r>
              <a:rPr lang="en-US" b="1"/>
              <a:t>Elementary Profile</a:t>
            </a:r>
          </a:p>
        </p:txBody>
      </p:sp>
      <p:sp>
        <p:nvSpPr>
          <p:cNvPr id="4" name="Footer Placeholder 7"/>
          <p:cNvSpPr>
            <a:spLocks noGrp="1"/>
          </p:cNvSpPr>
          <p:nvPr>
            <p:ph type="ftr" sz="quarter" idx="11"/>
          </p:nvPr>
        </p:nvSpPr>
        <p:spPr>
          <a:xfrm>
            <a:off x="2743200" y="6492875"/>
            <a:ext cx="4376738" cy="365125"/>
          </a:xfrm>
        </p:spPr>
        <p:txBody>
          <a:bodyPr/>
          <a:lstStyle/>
          <a:p>
            <a:pPr>
              <a:defRPr/>
            </a:pPr>
            <a:r>
              <a:rPr lang="en-US"/>
              <a:t>Using Multiple Data Tools to Identify Needs of Individual Students</a:t>
            </a:r>
          </a:p>
        </p:txBody>
      </p:sp>
      <p:sp>
        <p:nvSpPr>
          <p:cNvPr id="3" name="Slide Number Placeholder 2"/>
          <p:cNvSpPr>
            <a:spLocks noGrp="1"/>
          </p:cNvSpPr>
          <p:nvPr>
            <p:ph type="sldNum" sz="quarter" idx="12"/>
          </p:nvPr>
        </p:nvSpPr>
        <p:spPr/>
        <p:txBody>
          <a:bodyPr/>
          <a:lstStyle/>
          <a:p>
            <a:pPr>
              <a:defRPr/>
            </a:pPr>
            <a:fld id="{D4A35F6F-3658-4CF9-B112-E03AB1DC3CF8}" type="slidenum">
              <a:rPr lang="en-US"/>
              <a:pPr>
                <a:defRPr/>
              </a:pPr>
              <a:t>16</a:t>
            </a:fld>
            <a:endParaRPr lang="en-US" dirty="0"/>
          </a:p>
        </p:txBody>
      </p:sp>
    </p:spTree>
  </p:cSld>
  <p:clrMapOvr>
    <a:masterClrMapping/>
  </p:clrMapOvr>
  <p:transition spd="slow">
    <p:circl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330" name="Picture 2" descr="2"/>
          <p:cNvPicPr>
            <a:picLocks noChangeAspect="1" noChangeArrowheads="1"/>
          </p:cNvPicPr>
          <p:nvPr/>
        </p:nvPicPr>
        <p:blipFill>
          <a:blip r:embed="rId3" cstate="print"/>
          <a:srcRect/>
          <a:stretch>
            <a:fillRect/>
          </a:stretch>
        </p:blipFill>
        <p:spPr bwMode="auto">
          <a:xfrm>
            <a:off x="304800" y="1676400"/>
            <a:ext cx="8504238" cy="3048000"/>
          </a:xfrm>
          <a:prstGeom prst="rect">
            <a:avLst/>
          </a:prstGeom>
          <a:noFill/>
          <a:ln w="9525">
            <a:noFill/>
            <a:miter lim="800000"/>
            <a:headEnd/>
            <a:tailEnd/>
          </a:ln>
        </p:spPr>
      </p:pic>
      <p:sp>
        <p:nvSpPr>
          <p:cNvPr id="99331" name="TextBox 12"/>
          <p:cNvSpPr txBox="1">
            <a:spLocks noChangeArrowheads="1"/>
          </p:cNvSpPr>
          <p:nvPr/>
        </p:nvSpPr>
        <p:spPr bwMode="auto">
          <a:xfrm>
            <a:off x="152400" y="228600"/>
            <a:ext cx="4557713" cy="369888"/>
          </a:xfrm>
          <a:prstGeom prst="rect">
            <a:avLst/>
          </a:prstGeom>
          <a:solidFill>
            <a:srgbClr val="FFFF00"/>
          </a:solidFill>
          <a:ln w="9525">
            <a:noFill/>
            <a:miter lim="800000"/>
            <a:headEnd/>
            <a:tailEnd/>
          </a:ln>
        </p:spPr>
        <p:txBody>
          <a:bodyPr wrap="none">
            <a:spAutoFit/>
          </a:bodyPr>
          <a:lstStyle/>
          <a:p>
            <a:r>
              <a:rPr lang="en-US" b="1"/>
              <a:t>Elementary Profile Continued on page 2</a:t>
            </a:r>
          </a:p>
        </p:txBody>
      </p:sp>
      <p:sp>
        <p:nvSpPr>
          <p:cNvPr id="4" name="Slide Number Placeholder 3"/>
          <p:cNvSpPr>
            <a:spLocks noGrp="1"/>
          </p:cNvSpPr>
          <p:nvPr>
            <p:ph type="sldNum" sz="quarter" idx="12"/>
          </p:nvPr>
        </p:nvSpPr>
        <p:spPr/>
        <p:txBody>
          <a:bodyPr/>
          <a:lstStyle/>
          <a:p>
            <a:pPr>
              <a:defRPr/>
            </a:pPr>
            <a:fld id="{CF0481E0-0866-4DAF-B304-78C98D03B3E7}" type="slidenum">
              <a:rPr lang="en-US"/>
              <a:pPr>
                <a:defRPr/>
              </a:pPr>
              <a:t>17</a:t>
            </a:fld>
            <a:endParaRPr lang="en-US" dirty="0"/>
          </a:p>
        </p:txBody>
      </p:sp>
      <p:sp>
        <p:nvSpPr>
          <p:cNvPr id="7" name="Footer Placeholder 7"/>
          <p:cNvSpPr>
            <a:spLocks noGrp="1"/>
          </p:cNvSpPr>
          <p:nvPr>
            <p:ph type="ftr" sz="quarter" idx="11"/>
          </p:nvPr>
        </p:nvSpPr>
        <p:spPr>
          <a:xfrm>
            <a:off x="2743200" y="6492875"/>
            <a:ext cx="4376738" cy="365125"/>
          </a:xfrm>
        </p:spPr>
        <p:txBody>
          <a:bodyPr/>
          <a:lstStyle/>
          <a:p>
            <a:pPr>
              <a:defRPr/>
            </a:pPr>
            <a:r>
              <a:rPr lang="en-US"/>
              <a:t>Using Multiple Data Tools to Identify Needs of Individual Students</a:t>
            </a:r>
          </a:p>
        </p:txBody>
      </p:sp>
    </p:spTree>
  </p:cSld>
  <p:clrMapOvr>
    <a:masterClrMapping/>
  </p:clrMapOvr>
  <p:transition spd="slow">
    <p:circl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354" name="Picture 2"/>
          <p:cNvPicPr>
            <a:picLocks noChangeAspect="1" noChangeArrowheads="1"/>
          </p:cNvPicPr>
          <p:nvPr/>
        </p:nvPicPr>
        <p:blipFill>
          <a:blip r:embed="rId3" cstate="print"/>
          <a:srcRect/>
          <a:stretch>
            <a:fillRect/>
          </a:stretch>
        </p:blipFill>
        <p:spPr bwMode="auto">
          <a:xfrm>
            <a:off x="404813" y="838200"/>
            <a:ext cx="8332787" cy="5800725"/>
          </a:xfrm>
          <a:prstGeom prst="rect">
            <a:avLst/>
          </a:prstGeom>
          <a:noFill/>
          <a:ln w="9525">
            <a:noFill/>
            <a:miter lim="800000"/>
            <a:headEnd/>
            <a:tailEnd/>
          </a:ln>
        </p:spPr>
      </p:pic>
      <p:sp>
        <p:nvSpPr>
          <p:cNvPr id="4" name="Slide Number Placeholder 3"/>
          <p:cNvSpPr>
            <a:spLocks noGrp="1"/>
          </p:cNvSpPr>
          <p:nvPr>
            <p:ph type="sldNum" sz="quarter" idx="12"/>
          </p:nvPr>
        </p:nvSpPr>
        <p:spPr/>
        <p:txBody>
          <a:bodyPr/>
          <a:lstStyle/>
          <a:p>
            <a:pPr>
              <a:defRPr/>
            </a:pPr>
            <a:fld id="{CA85FBA5-29E9-4428-8BAB-85A8862ACAD0}" type="slidenum">
              <a:rPr lang="en-US"/>
              <a:pPr>
                <a:defRPr/>
              </a:pPr>
              <a:t>18</a:t>
            </a:fld>
            <a:endParaRPr lang="en-US" dirty="0"/>
          </a:p>
        </p:txBody>
      </p:sp>
      <p:sp>
        <p:nvSpPr>
          <p:cNvPr id="100357" name="Title 3"/>
          <p:cNvSpPr>
            <a:spLocks noGrp="1"/>
          </p:cNvSpPr>
          <p:nvPr>
            <p:ph type="title"/>
          </p:nvPr>
        </p:nvSpPr>
        <p:spPr>
          <a:xfrm>
            <a:off x="1484313" y="484188"/>
            <a:ext cx="6172200" cy="708025"/>
          </a:xfrm>
          <a:solidFill>
            <a:srgbClr val="FFFF00"/>
          </a:solidFill>
        </p:spPr>
        <p:txBody>
          <a:bodyPr>
            <a:spAutoFit/>
          </a:bodyPr>
          <a:lstStyle/>
          <a:p>
            <a:pPr eaLnBrk="1" hangingPunct="1"/>
            <a:r>
              <a:rPr lang="en-US" sz="4000" b="1" smtClean="0"/>
              <a:t>Middle School Profile: Math</a:t>
            </a:r>
          </a:p>
        </p:txBody>
      </p:sp>
      <p:sp>
        <p:nvSpPr>
          <p:cNvPr id="7" name="Footer Placeholder 7"/>
          <p:cNvSpPr>
            <a:spLocks noGrp="1"/>
          </p:cNvSpPr>
          <p:nvPr>
            <p:ph type="ftr" sz="quarter" idx="11"/>
          </p:nvPr>
        </p:nvSpPr>
        <p:spPr>
          <a:xfrm>
            <a:off x="2709863" y="6569075"/>
            <a:ext cx="4376737" cy="365125"/>
          </a:xfrm>
        </p:spPr>
        <p:txBody>
          <a:bodyPr/>
          <a:lstStyle/>
          <a:p>
            <a:pPr>
              <a:defRPr/>
            </a:pPr>
            <a:r>
              <a:rPr lang="en-US"/>
              <a:t>Using Multiple Data Tools to Identify Needs of Individual Students</a:t>
            </a:r>
          </a:p>
        </p:txBody>
      </p:sp>
    </p:spTree>
  </p:cSld>
  <p:clrMapOvr>
    <a:masterClrMapping/>
  </p:clrMapOvr>
  <p:transition spd="slow">
    <p:circl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2"/>
          <p:cNvPicPr>
            <a:picLocks noChangeAspect="1" noChangeArrowheads="1"/>
          </p:cNvPicPr>
          <p:nvPr/>
        </p:nvPicPr>
        <p:blipFill>
          <a:blip r:embed="rId3" cstate="print"/>
          <a:srcRect/>
          <a:stretch>
            <a:fillRect/>
          </a:stretch>
        </p:blipFill>
        <p:spPr bwMode="auto">
          <a:xfrm>
            <a:off x="1600200" y="514350"/>
            <a:ext cx="5905500" cy="6343650"/>
          </a:xfrm>
          <a:prstGeom prst="rect">
            <a:avLst/>
          </a:prstGeom>
          <a:noFill/>
          <a:ln w="9525">
            <a:noFill/>
            <a:miter lim="800000"/>
            <a:headEnd/>
            <a:tailEnd/>
          </a:ln>
        </p:spPr>
      </p:pic>
      <p:sp>
        <p:nvSpPr>
          <p:cNvPr id="4" name="Title 3"/>
          <p:cNvSpPr txBox="1">
            <a:spLocks/>
          </p:cNvSpPr>
          <p:nvPr/>
        </p:nvSpPr>
        <p:spPr bwMode="auto">
          <a:xfrm>
            <a:off x="1371600" y="222250"/>
            <a:ext cx="5410200" cy="584200"/>
          </a:xfrm>
          <a:prstGeom prst="rect">
            <a:avLst/>
          </a:prstGeom>
          <a:solidFill>
            <a:srgbClr val="FFFF00"/>
          </a:solidFill>
          <a:ln w="9525">
            <a:noFill/>
            <a:miter lim="800000"/>
            <a:headEnd/>
            <a:tailEnd/>
          </a:ln>
        </p:spPr>
        <p:txBody>
          <a:bodyPr wrap="none" anchor="ctr">
            <a:spAutoFit/>
          </a:bodyPr>
          <a:lstStyle/>
          <a:p>
            <a:pPr eaLnBrk="0" fontAlgn="auto" hangingPunct="0">
              <a:spcBef>
                <a:spcPts val="0"/>
              </a:spcBef>
              <a:spcAft>
                <a:spcPts val="0"/>
              </a:spcAft>
              <a:defRPr/>
            </a:pPr>
            <a:r>
              <a:rPr lang="en-US" sz="3200" b="1" kern="0" dirty="0">
                <a:latin typeface="+mj-lt"/>
                <a:ea typeface="+mj-ea"/>
                <a:cs typeface="+mj-cs"/>
              </a:rPr>
              <a:t>Middle School Profile: Reading</a:t>
            </a:r>
          </a:p>
        </p:txBody>
      </p:sp>
      <p:sp>
        <p:nvSpPr>
          <p:cNvPr id="5" name="Slide Number Placeholder 4"/>
          <p:cNvSpPr>
            <a:spLocks noGrp="1"/>
          </p:cNvSpPr>
          <p:nvPr>
            <p:ph type="sldNum" sz="quarter" idx="12"/>
          </p:nvPr>
        </p:nvSpPr>
        <p:spPr/>
        <p:txBody>
          <a:bodyPr/>
          <a:lstStyle/>
          <a:p>
            <a:pPr>
              <a:defRPr/>
            </a:pPr>
            <a:fld id="{D73A6486-F7ED-4090-8C59-F98242BC43FD}" type="slidenum">
              <a:rPr lang="en-US"/>
              <a:pPr>
                <a:defRPr/>
              </a:pPr>
              <a:t>19</a:t>
            </a:fld>
            <a:endParaRPr lang="en-US" dirty="0"/>
          </a:p>
        </p:txBody>
      </p:sp>
      <p:sp>
        <p:nvSpPr>
          <p:cNvPr id="7" name="Footer Placeholder 7"/>
          <p:cNvSpPr>
            <a:spLocks noGrp="1"/>
          </p:cNvSpPr>
          <p:nvPr>
            <p:ph type="ftr" sz="quarter" idx="11"/>
          </p:nvPr>
        </p:nvSpPr>
        <p:spPr>
          <a:xfrm>
            <a:off x="2743200" y="6492875"/>
            <a:ext cx="4376738" cy="365125"/>
          </a:xfrm>
        </p:spPr>
        <p:txBody>
          <a:bodyPr/>
          <a:lstStyle/>
          <a:p>
            <a:pPr>
              <a:defRPr/>
            </a:pPr>
            <a:r>
              <a:rPr lang="en-US"/>
              <a:t>Using Multiple Data Tools to Identify Needs of Individual Students</a:t>
            </a:r>
          </a:p>
        </p:txBody>
      </p:sp>
    </p:spTree>
  </p:cSld>
  <p:clrMapOvr>
    <a:masterClrMapping/>
  </p:clrMapOvr>
  <p:transition spd="slow">
    <p:circl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r>
              <a:rPr lang="en-US" b="1" dirty="0" smtClean="0"/>
              <a:t>Fair Assessments</a:t>
            </a:r>
          </a:p>
        </p:txBody>
      </p:sp>
      <p:sp>
        <p:nvSpPr>
          <p:cNvPr id="38915" name="Rectangle 3"/>
          <p:cNvSpPr>
            <a:spLocks noGrp="1" noChangeArrowheads="1"/>
          </p:cNvSpPr>
          <p:nvPr>
            <p:ph type="body" idx="1"/>
          </p:nvPr>
        </p:nvSpPr>
        <p:spPr>
          <a:xfrm>
            <a:off x="533400" y="1371600"/>
            <a:ext cx="8229600" cy="5105400"/>
          </a:xfrm>
        </p:spPr>
        <p:txBody>
          <a:bodyPr/>
          <a:lstStyle/>
          <a:p>
            <a:pPr marL="514350" indent="-514350">
              <a:lnSpc>
                <a:spcPct val="80000"/>
              </a:lnSpc>
              <a:buFont typeface="Gill Sans MT" pitchFamily="34" charset="0"/>
              <a:buAutoNum type="arabicPeriod"/>
            </a:pPr>
            <a:r>
              <a:rPr lang="en-US" sz="2400" b="1" dirty="0" smtClean="0"/>
              <a:t>Summative</a:t>
            </a:r>
            <a:r>
              <a:rPr lang="en-US" sz="2400" dirty="0" smtClean="0"/>
              <a:t> – identifies achieved outcomes</a:t>
            </a:r>
          </a:p>
          <a:p>
            <a:pPr marL="914400" lvl="1" indent="-457200">
              <a:lnSpc>
                <a:spcPct val="80000"/>
              </a:lnSpc>
            </a:pPr>
            <a:r>
              <a:rPr lang="en-US" sz="2400" dirty="0" smtClean="0"/>
              <a:t>PSSA</a:t>
            </a:r>
          </a:p>
          <a:p>
            <a:pPr marL="914400" lvl="1" indent="-457200">
              <a:lnSpc>
                <a:spcPct val="80000"/>
              </a:lnSpc>
            </a:pPr>
            <a:r>
              <a:rPr lang="en-US" sz="2400" dirty="0" smtClean="0"/>
              <a:t>End of course exams (Keystone Exams)</a:t>
            </a:r>
          </a:p>
          <a:p>
            <a:pPr marL="514350" indent="-514350">
              <a:lnSpc>
                <a:spcPct val="80000"/>
              </a:lnSpc>
              <a:buFont typeface="Gill Sans MT" pitchFamily="34" charset="0"/>
              <a:buAutoNum type="arabicPeriod"/>
            </a:pPr>
            <a:r>
              <a:rPr lang="en-US" sz="2400" b="1" dirty="0" smtClean="0"/>
              <a:t>Formative</a:t>
            </a:r>
            <a:r>
              <a:rPr lang="en-US" sz="2400" dirty="0" smtClean="0"/>
              <a:t> – informs instruction</a:t>
            </a:r>
          </a:p>
          <a:p>
            <a:pPr marL="914400" lvl="1" indent="-457200">
              <a:lnSpc>
                <a:spcPct val="80000"/>
              </a:lnSpc>
            </a:pPr>
            <a:r>
              <a:rPr lang="en-US" sz="2400" dirty="0" smtClean="0"/>
              <a:t>Informal – along the way</a:t>
            </a:r>
          </a:p>
          <a:p>
            <a:pPr marL="914400" lvl="1" indent="-457200">
              <a:lnSpc>
                <a:spcPct val="80000"/>
              </a:lnSpc>
            </a:pPr>
            <a:r>
              <a:rPr lang="en-US" sz="2400" dirty="0" smtClean="0"/>
              <a:t>Formal – Progress Monitoring</a:t>
            </a:r>
          </a:p>
          <a:p>
            <a:pPr marL="514350" indent="-514350">
              <a:lnSpc>
                <a:spcPct val="80000"/>
              </a:lnSpc>
              <a:buFont typeface="Gill Sans MT" pitchFamily="34" charset="0"/>
              <a:buAutoNum type="arabicPeriod"/>
            </a:pPr>
            <a:r>
              <a:rPr lang="en-US" sz="2400" b="1" dirty="0" smtClean="0"/>
              <a:t>Diagnostic</a:t>
            </a:r>
            <a:r>
              <a:rPr lang="en-US" sz="2400" dirty="0" smtClean="0"/>
              <a:t> – determines individual student skills</a:t>
            </a:r>
          </a:p>
          <a:p>
            <a:pPr marL="914400" lvl="1" indent="-457200">
              <a:lnSpc>
                <a:spcPct val="80000"/>
              </a:lnSpc>
            </a:pPr>
            <a:r>
              <a:rPr lang="en-US" sz="2400" dirty="0" smtClean="0"/>
              <a:t>GMADE</a:t>
            </a:r>
          </a:p>
          <a:p>
            <a:pPr marL="914400" lvl="1" indent="-457200">
              <a:lnSpc>
                <a:spcPct val="80000"/>
              </a:lnSpc>
            </a:pPr>
            <a:r>
              <a:rPr lang="en-US" sz="2400" dirty="0" smtClean="0"/>
              <a:t>GRADE</a:t>
            </a:r>
          </a:p>
          <a:p>
            <a:pPr marL="914400" lvl="1" indent="-457200">
              <a:lnSpc>
                <a:spcPct val="80000"/>
              </a:lnSpc>
            </a:pPr>
            <a:r>
              <a:rPr lang="en-US" sz="2400" dirty="0" smtClean="0"/>
              <a:t>CORE Phonics Survey</a:t>
            </a:r>
          </a:p>
          <a:p>
            <a:pPr marL="514350" indent="-514350">
              <a:lnSpc>
                <a:spcPct val="80000"/>
              </a:lnSpc>
              <a:buFont typeface="Gill Sans MT" pitchFamily="34" charset="0"/>
              <a:buAutoNum type="arabicPeriod"/>
            </a:pPr>
            <a:r>
              <a:rPr lang="en-US" sz="2400" b="1" dirty="0" smtClean="0"/>
              <a:t>Benchmark</a:t>
            </a:r>
            <a:r>
              <a:rPr lang="en-US" sz="2400" dirty="0" smtClean="0"/>
              <a:t> – progress towards grade-level standards</a:t>
            </a:r>
          </a:p>
          <a:p>
            <a:pPr marL="914400" lvl="1" indent="-457200">
              <a:lnSpc>
                <a:spcPct val="80000"/>
              </a:lnSpc>
            </a:pPr>
            <a:r>
              <a:rPr lang="en-US" sz="2400" dirty="0" smtClean="0"/>
              <a:t>4Sight, AIMS Web</a:t>
            </a:r>
          </a:p>
        </p:txBody>
      </p:sp>
      <p:sp>
        <p:nvSpPr>
          <p:cNvPr id="5" name="Slide Number Placeholder 4"/>
          <p:cNvSpPr>
            <a:spLocks noGrp="1"/>
          </p:cNvSpPr>
          <p:nvPr>
            <p:ph type="sldNum" sz="quarter" idx="12"/>
          </p:nvPr>
        </p:nvSpPr>
        <p:spPr/>
        <p:txBody>
          <a:bodyPr/>
          <a:lstStyle/>
          <a:p>
            <a:pPr>
              <a:defRPr/>
            </a:pPr>
            <a:fld id="{BA72B648-7167-4B9D-8158-D6AA4AED4DB4}" type="slidenum">
              <a:rPr lang="en-US" smtClean="0"/>
              <a:pPr>
                <a:defRPr/>
              </a:pPr>
              <a:t>2</a:t>
            </a:fld>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02" name="Picture 3"/>
          <p:cNvPicPr>
            <a:picLocks noChangeAspect="1" noChangeArrowheads="1"/>
          </p:cNvPicPr>
          <p:nvPr/>
        </p:nvPicPr>
        <p:blipFill>
          <a:blip r:embed="rId3" cstate="print"/>
          <a:srcRect/>
          <a:stretch>
            <a:fillRect/>
          </a:stretch>
        </p:blipFill>
        <p:spPr bwMode="auto">
          <a:xfrm>
            <a:off x="1219200" y="457200"/>
            <a:ext cx="6642100" cy="6096000"/>
          </a:xfrm>
          <a:prstGeom prst="rect">
            <a:avLst/>
          </a:prstGeom>
          <a:noFill/>
          <a:ln w="9525">
            <a:noFill/>
            <a:miter lim="800000"/>
            <a:headEnd/>
            <a:tailEnd/>
          </a:ln>
          <a:effectLst/>
        </p:spPr>
      </p:pic>
      <p:sp>
        <p:nvSpPr>
          <p:cNvPr id="3" name="Title 3"/>
          <p:cNvSpPr txBox="1">
            <a:spLocks/>
          </p:cNvSpPr>
          <p:nvPr/>
        </p:nvSpPr>
        <p:spPr bwMode="auto">
          <a:xfrm>
            <a:off x="457200" y="165100"/>
            <a:ext cx="4978400" cy="584200"/>
          </a:xfrm>
          <a:prstGeom prst="rect">
            <a:avLst/>
          </a:prstGeom>
          <a:solidFill>
            <a:srgbClr val="FFFF00"/>
          </a:solidFill>
          <a:ln w="9525">
            <a:noFill/>
            <a:miter lim="800000"/>
            <a:headEnd/>
            <a:tailEnd/>
          </a:ln>
        </p:spPr>
        <p:txBody>
          <a:bodyPr wrap="none" anchor="ctr">
            <a:spAutoFit/>
          </a:bodyPr>
          <a:lstStyle/>
          <a:p>
            <a:pPr eaLnBrk="0" fontAlgn="auto" hangingPunct="0">
              <a:spcBef>
                <a:spcPts val="0"/>
              </a:spcBef>
              <a:spcAft>
                <a:spcPts val="0"/>
              </a:spcAft>
              <a:defRPr/>
            </a:pPr>
            <a:r>
              <a:rPr lang="en-US" sz="3200" b="1" kern="0" dirty="0">
                <a:latin typeface="+mj-lt"/>
                <a:ea typeface="+mj-ea"/>
                <a:cs typeface="+mj-cs"/>
              </a:rPr>
              <a:t>High School Profile: Reading</a:t>
            </a:r>
          </a:p>
        </p:txBody>
      </p:sp>
      <p:sp>
        <p:nvSpPr>
          <p:cNvPr id="4" name="Footer Placeholder 7"/>
          <p:cNvSpPr>
            <a:spLocks noGrp="1"/>
          </p:cNvSpPr>
          <p:nvPr>
            <p:ph type="ftr" sz="quarter" idx="11"/>
          </p:nvPr>
        </p:nvSpPr>
        <p:spPr>
          <a:xfrm>
            <a:off x="2743200" y="6492875"/>
            <a:ext cx="4376738" cy="365125"/>
          </a:xfrm>
        </p:spPr>
        <p:txBody>
          <a:bodyPr/>
          <a:lstStyle/>
          <a:p>
            <a:pPr>
              <a:defRPr/>
            </a:pPr>
            <a:r>
              <a:rPr lang="en-US"/>
              <a:t>Using Multiple Data Tools to Identify Needs of Individual Students</a:t>
            </a:r>
          </a:p>
        </p:txBody>
      </p:sp>
      <p:sp>
        <p:nvSpPr>
          <p:cNvPr id="5" name="Slide Number Placeholder 4"/>
          <p:cNvSpPr>
            <a:spLocks noGrp="1"/>
          </p:cNvSpPr>
          <p:nvPr>
            <p:ph type="sldNum" sz="quarter" idx="12"/>
          </p:nvPr>
        </p:nvSpPr>
        <p:spPr/>
        <p:txBody>
          <a:bodyPr/>
          <a:lstStyle/>
          <a:p>
            <a:pPr>
              <a:defRPr/>
            </a:pPr>
            <a:fld id="{D1E6F665-6FF2-48F1-9C53-7266D6E017F5}" type="slidenum">
              <a:rPr lang="en-US"/>
              <a:pPr>
                <a:defRPr/>
              </a:pPr>
              <a:t>20</a:t>
            </a:fld>
            <a:endParaRPr lang="en-US" dirty="0"/>
          </a:p>
        </p:txBody>
      </p:sp>
    </p:spTree>
  </p:cSld>
  <p:clrMapOvr>
    <a:masterClrMapping/>
  </p:clrMapOvr>
  <p:transition spd="slow">
    <p:circl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3"/>
          <p:cNvPicPr>
            <a:picLocks noChangeAspect="1" noChangeArrowheads="1"/>
          </p:cNvPicPr>
          <p:nvPr/>
        </p:nvPicPr>
        <p:blipFill>
          <a:blip r:embed="rId3" cstate="print"/>
          <a:srcRect/>
          <a:stretch>
            <a:fillRect/>
          </a:stretch>
        </p:blipFill>
        <p:spPr bwMode="auto">
          <a:xfrm>
            <a:off x="914400" y="776288"/>
            <a:ext cx="7924800" cy="5899150"/>
          </a:xfrm>
          <a:prstGeom prst="rect">
            <a:avLst/>
          </a:prstGeom>
          <a:noFill/>
          <a:ln w="9525">
            <a:noFill/>
            <a:miter lim="800000"/>
            <a:headEnd/>
            <a:tailEnd/>
          </a:ln>
          <a:effectLst/>
        </p:spPr>
      </p:pic>
      <p:sp>
        <p:nvSpPr>
          <p:cNvPr id="3" name="Title 3"/>
          <p:cNvSpPr txBox="1">
            <a:spLocks/>
          </p:cNvSpPr>
          <p:nvPr/>
        </p:nvSpPr>
        <p:spPr bwMode="auto">
          <a:xfrm>
            <a:off x="457200" y="457200"/>
            <a:ext cx="4527550" cy="584200"/>
          </a:xfrm>
          <a:prstGeom prst="rect">
            <a:avLst/>
          </a:prstGeom>
          <a:solidFill>
            <a:srgbClr val="FFFF00"/>
          </a:solidFill>
          <a:ln w="9525">
            <a:noFill/>
            <a:miter lim="800000"/>
            <a:headEnd/>
            <a:tailEnd/>
          </a:ln>
        </p:spPr>
        <p:txBody>
          <a:bodyPr wrap="none" anchor="ctr">
            <a:spAutoFit/>
          </a:bodyPr>
          <a:lstStyle/>
          <a:p>
            <a:pPr eaLnBrk="0" fontAlgn="auto" hangingPunct="0">
              <a:spcBef>
                <a:spcPts val="0"/>
              </a:spcBef>
              <a:spcAft>
                <a:spcPts val="0"/>
              </a:spcAft>
              <a:defRPr/>
            </a:pPr>
            <a:r>
              <a:rPr lang="en-US" sz="3200" b="1" kern="0" dirty="0">
                <a:latin typeface="+mj-lt"/>
                <a:ea typeface="+mj-ea"/>
                <a:cs typeface="+mj-cs"/>
              </a:rPr>
              <a:t>High School Profile: Math</a:t>
            </a:r>
          </a:p>
        </p:txBody>
      </p:sp>
      <p:sp>
        <p:nvSpPr>
          <p:cNvPr id="4" name="Footer Placeholder 7"/>
          <p:cNvSpPr>
            <a:spLocks noGrp="1"/>
          </p:cNvSpPr>
          <p:nvPr>
            <p:ph type="ftr" sz="quarter" idx="11"/>
          </p:nvPr>
        </p:nvSpPr>
        <p:spPr>
          <a:xfrm>
            <a:off x="2743200" y="6569075"/>
            <a:ext cx="4376738" cy="365125"/>
          </a:xfrm>
        </p:spPr>
        <p:txBody>
          <a:bodyPr/>
          <a:lstStyle/>
          <a:p>
            <a:pPr>
              <a:defRPr/>
            </a:pPr>
            <a:r>
              <a:rPr lang="en-US"/>
              <a:t>Using Multiple Data Tools to Identify Needs of Individual Students</a:t>
            </a:r>
          </a:p>
        </p:txBody>
      </p:sp>
      <p:sp>
        <p:nvSpPr>
          <p:cNvPr id="5" name="Slide Number Placeholder 4"/>
          <p:cNvSpPr>
            <a:spLocks noGrp="1"/>
          </p:cNvSpPr>
          <p:nvPr>
            <p:ph type="sldNum" sz="quarter" idx="12"/>
          </p:nvPr>
        </p:nvSpPr>
        <p:spPr/>
        <p:txBody>
          <a:bodyPr/>
          <a:lstStyle/>
          <a:p>
            <a:pPr>
              <a:defRPr/>
            </a:pPr>
            <a:fld id="{09D65844-E592-48E9-807D-11473D2E1512}" type="slidenum">
              <a:rPr lang="en-US"/>
              <a:pPr>
                <a:defRPr/>
              </a:pPr>
              <a:t>21</a:t>
            </a:fld>
            <a:endParaRPr lang="en-US" dirty="0"/>
          </a:p>
        </p:txBody>
      </p:sp>
    </p:spTree>
  </p:cSld>
  <p:clrMapOvr>
    <a:masterClrMapping/>
  </p:clrMapOvr>
  <p:transition spd="slow">
    <p:circl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TextBox 3"/>
          <p:cNvSpPr txBox="1">
            <a:spLocks noChangeArrowheads="1"/>
          </p:cNvSpPr>
          <p:nvPr/>
        </p:nvSpPr>
        <p:spPr bwMode="auto">
          <a:xfrm>
            <a:off x="685800" y="165100"/>
            <a:ext cx="7848600" cy="584200"/>
          </a:xfrm>
          <a:prstGeom prst="rect">
            <a:avLst/>
          </a:prstGeom>
          <a:noFill/>
          <a:ln w="9525">
            <a:noFill/>
            <a:miter lim="800000"/>
            <a:headEnd/>
            <a:tailEnd/>
          </a:ln>
        </p:spPr>
        <p:txBody>
          <a:bodyPr>
            <a:spAutoFit/>
          </a:bodyPr>
          <a:lstStyle/>
          <a:p>
            <a:pPr algn="ctr"/>
            <a:r>
              <a:rPr lang="en-US" sz="3200"/>
              <a:t>Student Reading Report </a:t>
            </a:r>
          </a:p>
        </p:txBody>
      </p:sp>
      <p:pic>
        <p:nvPicPr>
          <p:cNvPr id="104451" name="Picture 2"/>
          <p:cNvPicPr>
            <a:picLocks noChangeAspect="1" noChangeArrowheads="1"/>
          </p:cNvPicPr>
          <p:nvPr/>
        </p:nvPicPr>
        <p:blipFill>
          <a:blip r:embed="rId3" cstate="print"/>
          <a:srcRect/>
          <a:stretch>
            <a:fillRect/>
          </a:stretch>
        </p:blipFill>
        <p:spPr bwMode="auto">
          <a:xfrm>
            <a:off x="2552700" y="749300"/>
            <a:ext cx="4114800" cy="5935663"/>
          </a:xfrm>
          <a:prstGeom prst="rect">
            <a:avLst/>
          </a:prstGeom>
          <a:noFill/>
          <a:ln w="9525">
            <a:noFill/>
            <a:miter lim="800000"/>
            <a:headEnd/>
            <a:tailEnd/>
          </a:ln>
          <a:effectLst/>
        </p:spPr>
      </p:pic>
      <p:sp>
        <p:nvSpPr>
          <p:cNvPr id="4" name="Footer Placeholder 7"/>
          <p:cNvSpPr>
            <a:spLocks noGrp="1"/>
          </p:cNvSpPr>
          <p:nvPr>
            <p:ph type="ftr" sz="quarter" idx="11"/>
          </p:nvPr>
        </p:nvSpPr>
        <p:spPr>
          <a:xfrm>
            <a:off x="2743200" y="6569075"/>
            <a:ext cx="4376738" cy="365125"/>
          </a:xfrm>
        </p:spPr>
        <p:txBody>
          <a:bodyPr/>
          <a:lstStyle/>
          <a:p>
            <a:pPr>
              <a:defRPr/>
            </a:pPr>
            <a:r>
              <a:rPr lang="en-US"/>
              <a:t>Using Multiple Data Tools to Identify Needs of Individual Students</a:t>
            </a:r>
          </a:p>
        </p:txBody>
      </p:sp>
      <p:sp>
        <p:nvSpPr>
          <p:cNvPr id="3" name="Slide Number Placeholder 2"/>
          <p:cNvSpPr>
            <a:spLocks noGrp="1"/>
          </p:cNvSpPr>
          <p:nvPr>
            <p:ph type="sldNum" sz="quarter" idx="12"/>
          </p:nvPr>
        </p:nvSpPr>
        <p:spPr/>
        <p:txBody>
          <a:bodyPr/>
          <a:lstStyle/>
          <a:p>
            <a:pPr>
              <a:defRPr/>
            </a:pPr>
            <a:fld id="{AA92603C-1A07-49B3-85A4-4EB61F285423}" type="slidenum">
              <a:rPr lang="en-US"/>
              <a:pPr>
                <a:defRPr/>
              </a:pPr>
              <a:t>22</a:t>
            </a:fld>
            <a:endParaRPr lang="en-US" dirty="0"/>
          </a:p>
        </p:txBody>
      </p:sp>
    </p:spTree>
  </p:cSld>
  <p:clrMapOvr>
    <a:masterClrMapping/>
  </p:clrMapOvr>
  <p:transition spd="slow">
    <p:circl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5474" name="Picture 2"/>
          <p:cNvPicPr>
            <a:picLocks noChangeAspect="1" noChangeArrowheads="1"/>
          </p:cNvPicPr>
          <p:nvPr/>
        </p:nvPicPr>
        <p:blipFill>
          <a:blip r:embed="rId3" cstate="print"/>
          <a:srcRect/>
          <a:stretch>
            <a:fillRect/>
          </a:stretch>
        </p:blipFill>
        <p:spPr bwMode="auto">
          <a:xfrm>
            <a:off x="2133600" y="457200"/>
            <a:ext cx="4878388" cy="6400800"/>
          </a:xfrm>
          <a:prstGeom prst="rect">
            <a:avLst/>
          </a:prstGeom>
          <a:noFill/>
          <a:ln w="9525">
            <a:noFill/>
            <a:miter lim="800000"/>
            <a:headEnd/>
            <a:tailEnd/>
          </a:ln>
          <a:effectLst/>
        </p:spPr>
      </p:pic>
      <p:sp>
        <p:nvSpPr>
          <p:cNvPr id="105475" name="Title 1"/>
          <p:cNvSpPr>
            <a:spLocks noGrp="1"/>
          </p:cNvSpPr>
          <p:nvPr>
            <p:ph type="title"/>
          </p:nvPr>
        </p:nvSpPr>
        <p:spPr>
          <a:xfrm>
            <a:off x="457200" y="0"/>
            <a:ext cx="8229600" cy="715963"/>
          </a:xfrm>
        </p:spPr>
        <p:txBody>
          <a:bodyPr/>
          <a:lstStyle/>
          <a:p>
            <a:pPr eaLnBrk="1" hangingPunct="1"/>
            <a:r>
              <a:rPr lang="en-US" sz="2800" smtClean="0"/>
              <a:t>Student Math Report </a:t>
            </a:r>
          </a:p>
        </p:txBody>
      </p:sp>
      <p:sp>
        <p:nvSpPr>
          <p:cNvPr id="4" name="Footer Placeholder 7"/>
          <p:cNvSpPr>
            <a:spLocks noGrp="1"/>
          </p:cNvSpPr>
          <p:nvPr>
            <p:ph type="ftr" sz="quarter" idx="11"/>
          </p:nvPr>
        </p:nvSpPr>
        <p:spPr>
          <a:xfrm>
            <a:off x="2743200" y="6492875"/>
            <a:ext cx="4376738" cy="365125"/>
          </a:xfrm>
        </p:spPr>
        <p:txBody>
          <a:bodyPr/>
          <a:lstStyle/>
          <a:p>
            <a:pPr>
              <a:defRPr/>
            </a:pPr>
            <a:r>
              <a:rPr lang="en-US"/>
              <a:t>Using Multiple Data Tools to Identify Needs of Individual Students</a:t>
            </a:r>
          </a:p>
        </p:txBody>
      </p:sp>
      <p:sp>
        <p:nvSpPr>
          <p:cNvPr id="3" name="Slide Number Placeholder 2"/>
          <p:cNvSpPr>
            <a:spLocks noGrp="1"/>
          </p:cNvSpPr>
          <p:nvPr>
            <p:ph type="sldNum" sz="quarter" idx="12"/>
          </p:nvPr>
        </p:nvSpPr>
        <p:spPr/>
        <p:txBody>
          <a:bodyPr/>
          <a:lstStyle/>
          <a:p>
            <a:pPr>
              <a:defRPr/>
            </a:pPr>
            <a:fld id="{80E170D9-75F2-40F4-9A2A-E04BAD4CF3AC}" type="slidenum">
              <a:rPr lang="en-US"/>
              <a:pPr>
                <a:defRPr/>
              </a:pPr>
              <a:t>23</a:t>
            </a:fld>
            <a:endParaRPr lang="en-US" dirty="0"/>
          </a:p>
        </p:txBody>
      </p:sp>
    </p:spTree>
  </p:cSld>
  <p:clrMapOvr>
    <a:masterClrMapping/>
  </p:clrMapOvr>
  <p:transition spd="slow">
    <p:circl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000" dirty="0" smtClean="0"/>
              <a:t>Assessment Map for __________ (subject/course) at ____________building/district)</a:t>
            </a:r>
            <a:endParaRPr lang="en-US" sz="3000" dirty="0"/>
          </a:p>
        </p:txBody>
      </p:sp>
      <p:sp>
        <p:nvSpPr>
          <p:cNvPr id="3" name="Content Placeholder 2"/>
          <p:cNvSpPr>
            <a:spLocks noGrp="1"/>
          </p:cNvSpPr>
          <p:nvPr>
            <p:ph idx="1"/>
          </p:nvPr>
        </p:nvSpPr>
        <p:spPr/>
        <p:txBody>
          <a:bodyPr>
            <a:normAutofit fontScale="70000" lnSpcReduction="20000"/>
          </a:bodyPr>
          <a:lstStyle/>
          <a:p>
            <a:pPr>
              <a:lnSpc>
                <a:spcPct val="200000"/>
              </a:lnSpc>
            </a:pPr>
            <a:r>
              <a:rPr lang="en-US" dirty="0" smtClean="0"/>
              <a:t>Summative:</a:t>
            </a:r>
          </a:p>
          <a:p>
            <a:pPr>
              <a:lnSpc>
                <a:spcPct val="200000"/>
              </a:lnSpc>
            </a:pPr>
            <a:r>
              <a:rPr lang="en-US" dirty="0" smtClean="0"/>
              <a:t>Formative:</a:t>
            </a:r>
          </a:p>
          <a:p>
            <a:pPr>
              <a:lnSpc>
                <a:spcPct val="200000"/>
              </a:lnSpc>
            </a:pPr>
            <a:r>
              <a:rPr lang="en-US" dirty="0" smtClean="0"/>
              <a:t>Diagnostic:</a:t>
            </a:r>
          </a:p>
          <a:p>
            <a:pPr>
              <a:lnSpc>
                <a:spcPct val="200000"/>
              </a:lnSpc>
            </a:pPr>
            <a:r>
              <a:rPr lang="en-US" dirty="0" smtClean="0"/>
              <a:t>Benchmark:</a:t>
            </a:r>
          </a:p>
          <a:p>
            <a:pPr marL="514350" indent="-514350">
              <a:lnSpc>
                <a:spcPct val="200000"/>
              </a:lnSpc>
              <a:buAutoNum type="arabicPeriod"/>
            </a:pPr>
            <a:r>
              <a:rPr lang="en-US" dirty="0" smtClean="0"/>
              <a:t>What is missing?</a:t>
            </a:r>
          </a:p>
          <a:p>
            <a:pPr marL="514350" indent="-514350">
              <a:lnSpc>
                <a:spcPct val="200000"/>
              </a:lnSpc>
              <a:buAutoNum type="arabicPeriod"/>
            </a:pPr>
            <a:r>
              <a:rPr lang="en-US" dirty="0" smtClean="0"/>
              <a:t>What additional tools do you want to investigate/consider? </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838200" y="5486400"/>
            <a:ext cx="6019800" cy="609600"/>
          </a:xfrm>
        </p:spPr>
        <p:txBody>
          <a:bodyPr>
            <a:normAutofit/>
          </a:bodyPr>
          <a:lstStyle/>
          <a:p>
            <a:r>
              <a:rPr lang="en-US" sz="2400" dirty="0" smtClean="0">
                <a:hlinkClick r:id="rId2"/>
              </a:rPr>
              <a:t>http://www.betterhighschools.org/</a:t>
            </a:r>
            <a:r>
              <a:rPr lang="en-US" sz="2400" dirty="0" smtClean="0"/>
              <a:t> </a:t>
            </a:r>
            <a:endParaRPr lang="en-US" sz="2400" dirty="0"/>
          </a:p>
        </p:txBody>
      </p:sp>
      <p:pic>
        <p:nvPicPr>
          <p:cNvPr id="4" name="Picture 3" descr="wabi_logo.gif"/>
          <p:cNvPicPr>
            <a:picLocks noChangeAspect="1"/>
          </p:cNvPicPr>
          <p:nvPr/>
        </p:nvPicPr>
        <p:blipFill>
          <a:blip r:embed="rId3" cstate="print"/>
          <a:stretch>
            <a:fillRect/>
          </a:stretch>
        </p:blipFill>
        <p:spPr>
          <a:xfrm>
            <a:off x="609600" y="685800"/>
            <a:ext cx="847725" cy="790575"/>
          </a:xfrm>
          <a:prstGeom prst="rect">
            <a:avLst/>
          </a:prstGeom>
        </p:spPr>
      </p:pic>
      <p:pic>
        <p:nvPicPr>
          <p:cNvPr id="5" name="Picture 4" descr="title.gif"/>
          <p:cNvPicPr>
            <a:picLocks noChangeAspect="1"/>
          </p:cNvPicPr>
          <p:nvPr/>
        </p:nvPicPr>
        <p:blipFill>
          <a:blip r:embed="rId4" cstate="print"/>
          <a:stretch>
            <a:fillRect/>
          </a:stretch>
        </p:blipFill>
        <p:spPr>
          <a:xfrm>
            <a:off x="1524000" y="685800"/>
            <a:ext cx="5143500" cy="790575"/>
          </a:xfrm>
          <a:prstGeom prst="rect">
            <a:avLst/>
          </a:prstGeom>
        </p:spPr>
      </p:pic>
      <p:sp>
        <p:nvSpPr>
          <p:cNvPr id="7" name="TextBox 6"/>
          <p:cNvSpPr txBox="1"/>
          <p:nvPr/>
        </p:nvSpPr>
        <p:spPr>
          <a:xfrm>
            <a:off x="2514600" y="3124200"/>
            <a:ext cx="5562600" cy="1477328"/>
          </a:xfrm>
          <a:prstGeom prst="rect">
            <a:avLst/>
          </a:prstGeom>
          <a:noFill/>
        </p:spPr>
        <p:txBody>
          <a:bodyPr wrap="square" rtlCol="0">
            <a:spAutoFit/>
          </a:bodyPr>
          <a:lstStyle/>
          <a:p>
            <a:r>
              <a:rPr lang="en-US" dirty="0" smtClean="0"/>
              <a:t>What are </a:t>
            </a:r>
            <a:r>
              <a:rPr lang="en-US" i="1" dirty="0" smtClean="0"/>
              <a:t>early warning systems </a:t>
            </a:r>
            <a:r>
              <a:rPr lang="en-US" dirty="0" smtClean="0"/>
              <a:t>and how can they be used as a universal screener at a high school level? –November 2010</a:t>
            </a:r>
          </a:p>
          <a:p>
            <a:r>
              <a:rPr lang="en-US" dirty="0" smtClean="0">
                <a:hlinkClick r:id="rId2"/>
              </a:rPr>
              <a:t>http://www.rti4success.org/asktheexpert/video/824%20</a:t>
            </a:r>
          </a:p>
          <a:p>
            <a:endParaRPr lang="en-US" dirty="0"/>
          </a:p>
        </p:txBody>
      </p:sp>
      <p:sp>
        <p:nvSpPr>
          <p:cNvPr id="8" name="Rectangle 7"/>
          <p:cNvSpPr/>
          <p:nvPr/>
        </p:nvSpPr>
        <p:spPr>
          <a:xfrm>
            <a:off x="2362200" y="2286000"/>
            <a:ext cx="2182777" cy="738664"/>
          </a:xfrm>
          <a:prstGeom prst="rect">
            <a:avLst/>
          </a:prstGeom>
        </p:spPr>
        <p:txBody>
          <a:bodyPr wrap="none">
            <a:spAutoFit/>
          </a:bodyPr>
          <a:lstStyle/>
          <a:p>
            <a:r>
              <a:rPr lang="en-US" sz="2400" b="1" dirty="0" smtClean="0"/>
              <a:t>Ask the Experts</a:t>
            </a:r>
          </a:p>
          <a:p>
            <a:r>
              <a:rPr lang="en-US" dirty="0" err="1" smtClean="0"/>
              <a:t>Mindee</a:t>
            </a:r>
            <a:r>
              <a:rPr lang="en-US" dirty="0" smtClean="0"/>
              <a:t> </a:t>
            </a:r>
            <a:r>
              <a:rPr lang="en-US" dirty="0" err="1" smtClean="0"/>
              <a:t>O’Cummings</a:t>
            </a:r>
            <a:endParaRPr lang="en-US" dirty="0"/>
          </a:p>
        </p:txBody>
      </p:sp>
      <p:pic>
        <p:nvPicPr>
          <p:cNvPr id="9" name="Picture 8" descr="logo_new.gif"/>
          <p:cNvPicPr>
            <a:picLocks noChangeAspect="1"/>
          </p:cNvPicPr>
          <p:nvPr/>
        </p:nvPicPr>
        <p:blipFill>
          <a:blip r:embed="rId5" cstate="print"/>
          <a:stretch>
            <a:fillRect/>
          </a:stretch>
        </p:blipFill>
        <p:spPr>
          <a:xfrm>
            <a:off x="1143000" y="4724400"/>
            <a:ext cx="1905000" cy="707571"/>
          </a:xfrm>
          <a:prstGeom prst="rect">
            <a:avLst/>
          </a:prstGeom>
        </p:spPr>
      </p:pic>
      <p:pic>
        <p:nvPicPr>
          <p:cNvPr id="1026" name="Picture 2"/>
          <p:cNvPicPr>
            <a:picLocks noChangeAspect="1" noChangeArrowheads="1"/>
          </p:cNvPicPr>
          <p:nvPr/>
        </p:nvPicPr>
        <p:blipFill>
          <a:blip r:embed="rId6" cstate="print"/>
          <a:srcRect/>
          <a:stretch>
            <a:fillRect/>
          </a:stretch>
        </p:blipFill>
        <p:spPr bwMode="auto">
          <a:xfrm>
            <a:off x="914400" y="2362200"/>
            <a:ext cx="1095375" cy="1238250"/>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Title 1"/>
          <p:cNvSpPr>
            <a:spLocks noGrp="1"/>
          </p:cNvSpPr>
          <p:nvPr>
            <p:ph type="ctrTitle"/>
          </p:nvPr>
        </p:nvSpPr>
        <p:spPr>
          <a:xfrm>
            <a:off x="685800" y="2590800"/>
            <a:ext cx="7772400" cy="1470025"/>
          </a:xfrm>
        </p:spPr>
        <p:txBody>
          <a:bodyPr/>
          <a:lstStyle/>
          <a:p>
            <a:pPr eaLnBrk="1" hangingPunct="1"/>
            <a:r>
              <a:rPr lang="en-US" b="1" dirty="0" smtClean="0"/>
              <a:t>District Assessment Calendar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228600" y="413605"/>
          <a:ext cx="8686803" cy="5974027"/>
        </p:xfrm>
        <a:graphic>
          <a:graphicData uri="http://schemas.openxmlformats.org/drawingml/2006/table">
            <a:tbl>
              <a:tblPr/>
              <a:tblGrid>
                <a:gridCol w="914400"/>
                <a:gridCol w="5181600"/>
                <a:gridCol w="304800"/>
                <a:gridCol w="228600"/>
                <a:gridCol w="152400"/>
                <a:gridCol w="152400"/>
                <a:gridCol w="228600"/>
                <a:gridCol w="228600"/>
                <a:gridCol w="152400"/>
                <a:gridCol w="152400"/>
                <a:gridCol w="152400"/>
                <a:gridCol w="152400"/>
                <a:gridCol w="228600"/>
                <a:gridCol w="419733"/>
                <a:gridCol w="37470"/>
              </a:tblGrid>
              <a:tr h="278283">
                <a:tc>
                  <a:txBody>
                    <a:bodyPr/>
                    <a:lstStyle/>
                    <a:p>
                      <a:pPr algn="ctr" fontAlgn="b"/>
                      <a:r>
                        <a:rPr lang="en-US" sz="1100" b="1" i="0" u="none" strike="noStrike" dirty="0">
                          <a:effectLst/>
                          <a:latin typeface="Arial"/>
                        </a:rPr>
                        <a:t>Month</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effectLst/>
                          <a:latin typeface="Arial"/>
                        </a:rPr>
                        <a:t>Assessment</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effectLst/>
                          <a:latin typeface="Arial"/>
                        </a:rPr>
                        <a:t>K</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effectLst/>
                          <a:latin typeface="Arial"/>
                        </a:rPr>
                        <a:t>1</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effectLst/>
                          <a:latin typeface="Arial"/>
                        </a:rPr>
                        <a:t>2</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effectLst/>
                          <a:latin typeface="Arial"/>
                        </a:rPr>
                        <a:t>3</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effectLst/>
                          <a:latin typeface="Arial"/>
                        </a:rPr>
                        <a:t>4</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effectLst/>
                          <a:latin typeface="Arial"/>
                        </a:rPr>
                        <a:t>5</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effectLst/>
                          <a:latin typeface="Arial"/>
                        </a:rPr>
                        <a:t>6</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effectLst/>
                          <a:latin typeface="Arial"/>
                        </a:rPr>
                        <a:t>7</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effectLst/>
                          <a:latin typeface="Arial"/>
                        </a:rPr>
                        <a:t>8</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effectLst/>
                          <a:latin typeface="Arial"/>
                        </a:rPr>
                        <a:t>9</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effectLst/>
                          <a:latin typeface="Arial"/>
                        </a:rPr>
                        <a:t>10</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effectLst/>
                          <a:latin typeface="Arial"/>
                        </a:rPr>
                        <a:t>11</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effectLst/>
                          <a:latin typeface="Arial"/>
                        </a:rPr>
                        <a:t>12</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357">
                <a:tc>
                  <a:txBody>
                    <a:bodyPr/>
                    <a:lstStyle/>
                    <a:p>
                      <a:pPr algn="ctr" fontAlgn="ctr"/>
                      <a:r>
                        <a:rPr lang="en-US" sz="1100" b="0" i="0" u="none" strike="noStrike" dirty="0">
                          <a:effectLst/>
                          <a:latin typeface="Arial"/>
                        </a:rPr>
                        <a:t>August</a:t>
                      </a:r>
                    </a:p>
                  </a:txBody>
                  <a:tcPr marL="6035" marR="6035" marT="60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err="1">
                          <a:effectLst/>
                          <a:latin typeface="Arial"/>
                        </a:rPr>
                        <a:t>DIBELSNext</a:t>
                      </a:r>
                      <a:r>
                        <a:rPr lang="en-US" sz="1100" b="0" i="0" u="none" strike="noStrike" dirty="0">
                          <a:effectLst/>
                          <a:latin typeface="Arial"/>
                        </a:rPr>
                        <a:t>/DAZE (Baseline) </a:t>
                      </a:r>
                      <a:r>
                        <a:rPr lang="en-US" sz="1100" b="0" i="0" u="none" strike="noStrike" dirty="0">
                          <a:solidFill>
                            <a:srgbClr val="FF0000"/>
                          </a:solidFill>
                          <a:effectLst/>
                          <a:latin typeface="Arial"/>
                        </a:rPr>
                        <a:t>(August 31, 2011)</a:t>
                      </a:r>
                      <a:endParaRPr lang="en-US" sz="1100" b="0" i="0" u="none" strike="noStrike" dirty="0">
                        <a:effectLst/>
                        <a:latin typeface="Arial"/>
                      </a:endParaRP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283">
                <a:tc rowSpan="9">
                  <a:txBody>
                    <a:bodyPr/>
                    <a:lstStyle/>
                    <a:p>
                      <a:pPr algn="ctr" fontAlgn="ctr"/>
                      <a:r>
                        <a:rPr lang="en-US" sz="1100" b="0" i="0" u="none" strike="noStrike" dirty="0">
                          <a:effectLst/>
                          <a:latin typeface="Arial"/>
                        </a:rPr>
                        <a:t>September</a:t>
                      </a:r>
                    </a:p>
                  </a:txBody>
                  <a:tcPr marL="6035" marR="6035" marT="60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err="1">
                          <a:effectLst/>
                          <a:latin typeface="Arial"/>
                        </a:rPr>
                        <a:t>DIBELSNext</a:t>
                      </a:r>
                      <a:r>
                        <a:rPr lang="en-US" sz="1100" b="0" i="0" u="none" strike="noStrike" dirty="0">
                          <a:effectLst/>
                          <a:latin typeface="Arial"/>
                        </a:rPr>
                        <a:t> Benchmark (Baseline) </a:t>
                      </a:r>
                      <a:r>
                        <a:rPr lang="en-US" sz="1100" b="0" i="0" u="none" strike="noStrike" dirty="0">
                          <a:solidFill>
                            <a:srgbClr val="FF0000"/>
                          </a:solidFill>
                          <a:effectLst/>
                          <a:latin typeface="Arial"/>
                        </a:rPr>
                        <a:t>(September 1 - 13, 2011)</a:t>
                      </a:r>
                      <a:endParaRPr lang="en-US" sz="1100" b="0" i="0" u="none" strike="noStrike" dirty="0">
                        <a:effectLst/>
                        <a:latin typeface="Arial"/>
                      </a:endParaRP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357">
                <a:tc vMerge="1">
                  <a:txBody>
                    <a:bodyPr/>
                    <a:lstStyle/>
                    <a:p>
                      <a:endParaRPr lang="en-US"/>
                    </a:p>
                  </a:txBody>
                  <a:tcPr/>
                </a:tc>
                <a:tc>
                  <a:txBody>
                    <a:bodyPr/>
                    <a:lstStyle/>
                    <a:p>
                      <a:pPr algn="l" fontAlgn="b"/>
                      <a:r>
                        <a:rPr lang="en-US" sz="1100" b="0" i="0" u="none" strike="noStrike">
                          <a:effectLst/>
                          <a:latin typeface="Arial"/>
                        </a:rPr>
                        <a:t>DAZE Benchmark (Baseline) </a:t>
                      </a:r>
                      <a:r>
                        <a:rPr lang="en-US" sz="1100" b="0" i="0" u="none" strike="noStrike">
                          <a:solidFill>
                            <a:srgbClr val="FF0000"/>
                          </a:solidFill>
                          <a:effectLst/>
                          <a:latin typeface="Arial"/>
                        </a:rPr>
                        <a:t>(September 1, 2011)</a:t>
                      </a:r>
                      <a:endParaRPr lang="en-US" sz="1100" b="0" i="0" u="none" strike="noStrike">
                        <a:effectLst/>
                        <a:latin typeface="Arial"/>
                      </a:endParaRP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283">
                <a:tc vMerge="1">
                  <a:txBody>
                    <a:bodyPr/>
                    <a:lstStyle/>
                    <a:p>
                      <a:endParaRPr lang="en-US"/>
                    </a:p>
                  </a:txBody>
                  <a:tcPr/>
                </a:tc>
                <a:tc>
                  <a:txBody>
                    <a:bodyPr/>
                    <a:lstStyle/>
                    <a:p>
                      <a:pPr algn="l" fontAlgn="b"/>
                      <a:r>
                        <a:rPr lang="en-US" sz="1100" b="0" i="0" u="none" strike="noStrike">
                          <a:effectLst/>
                          <a:latin typeface="Arial"/>
                        </a:rPr>
                        <a:t>4Sight Benchmark Assessment#1 Form#1</a:t>
                      </a:r>
                      <a:r>
                        <a:rPr lang="en-US" sz="1100" b="0" i="0" u="none" strike="noStrike">
                          <a:solidFill>
                            <a:srgbClr val="FF0000"/>
                          </a:solidFill>
                          <a:effectLst/>
                          <a:latin typeface="Arial"/>
                        </a:rPr>
                        <a:t>(Sep.7&amp;8-Elem;Wk.of Sep.12-MS &amp; HS)</a:t>
                      </a:r>
                      <a:endParaRPr lang="en-US" sz="1100" b="0" i="0" u="none" strike="noStrike">
                        <a:effectLst/>
                        <a:latin typeface="Arial"/>
                      </a:endParaRP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283">
                <a:tc vMerge="1">
                  <a:txBody>
                    <a:bodyPr/>
                    <a:lstStyle/>
                    <a:p>
                      <a:endParaRPr lang="en-US"/>
                    </a:p>
                  </a:txBody>
                  <a:tcPr/>
                </a:tc>
                <a:tc>
                  <a:txBody>
                    <a:bodyPr/>
                    <a:lstStyle/>
                    <a:p>
                      <a:pPr algn="l" fontAlgn="b"/>
                      <a:r>
                        <a:rPr lang="en-US" sz="1100" b="0" i="0" u="none" strike="noStrike">
                          <a:effectLst/>
                          <a:latin typeface="Arial"/>
                        </a:rPr>
                        <a:t>EasyCBM </a:t>
                      </a:r>
                      <a:r>
                        <a:rPr lang="en-US" sz="1100" b="0" i="0" u="none" strike="noStrike">
                          <a:solidFill>
                            <a:srgbClr val="FF0000"/>
                          </a:solidFill>
                          <a:effectLst/>
                          <a:latin typeface="Arial"/>
                        </a:rPr>
                        <a:t>(Week of September 12, 2011 - ECC; September 19 &amp; 21, 2011- PRI)</a:t>
                      </a:r>
                      <a:endParaRPr lang="en-US" sz="1100" b="0" i="0" u="none" strike="noStrike">
                        <a:effectLst/>
                        <a:latin typeface="Arial"/>
                      </a:endParaRP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357">
                <a:tc vMerge="1">
                  <a:txBody>
                    <a:bodyPr/>
                    <a:lstStyle/>
                    <a:p>
                      <a:endParaRPr lang="en-US"/>
                    </a:p>
                  </a:txBody>
                  <a:tcPr/>
                </a:tc>
                <a:tc>
                  <a:txBody>
                    <a:bodyPr/>
                    <a:lstStyle/>
                    <a:p>
                      <a:pPr algn="l" fontAlgn="b"/>
                      <a:r>
                        <a:rPr lang="en-US" sz="1100" b="0" i="0" u="none" strike="noStrike">
                          <a:effectLst/>
                          <a:latin typeface="Arial"/>
                        </a:rPr>
                        <a:t>CDT </a:t>
                      </a:r>
                      <a:r>
                        <a:rPr lang="en-US" sz="1100" b="0" i="0" u="none" strike="noStrike">
                          <a:solidFill>
                            <a:srgbClr val="FF0000"/>
                          </a:solidFill>
                          <a:effectLst/>
                          <a:latin typeface="Arial"/>
                        </a:rPr>
                        <a:t>(Week of September 19, 2011)</a:t>
                      </a:r>
                      <a:endParaRPr lang="en-US" sz="1100" b="0" i="0" u="none" strike="noStrike">
                        <a:effectLst/>
                        <a:latin typeface="Arial"/>
                      </a:endParaRP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283">
                <a:tc vMerge="1">
                  <a:txBody>
                    <a:bodyPr/>
                    <a:lstStyle/>
                    <a:p>
                      <a:endParaRPr lang="en-US"/>
                    </a:p>
                  </a:txBody>
                  <a:tcPr/>
                </a:tc>
                <a:tc>
                  <a:txBody>
                    <a:bodyPr/>
                    <a:lstStyle/>
                    <a:p>
                      <a:pPr algn="l" fontAlgn="b"/>
                      <a:r>
                        <a:rPr lang="en-US" sz="1100" b="0" i="0" u="none" strike="noStrike">
                          <a:effectLst/>
                          <a:latin typeface="Arial"/>
                        </a:rPr>
                        <a:t>AIMSWeb Maze</a:t>
                      </a:r>
                      <a:r>
                        <a:rPr lang="en-US" sz="1100" b="0" i="0" u="none" strike="noStrike">
                          <a:solidFill>
                            <a:srgbClr val="FF0000"/>
                          </a:solidFill>
                          <a:effectLst/>
                          <a:latin typeface="Arial"/>
                        </a:rPr>
                        <a:t>(Wk. of September 26, 2011-MS; September 26 &amp; 27, 2011-HS)</a:t>
                      </a:r>
                      <a:endParaRPr lang="en-US" sz="1100" b="0" i="0" u="none" strike="noStrike">
                        <a:effectLst/>
                        <a:latin typeface="Arial"/>
                      </a:endParaRP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357">
                <a:tc vMerge="1">
                  <a:txBody>
                    <a:bodyPr/>
                    <a:lstStyle/>
                    <a:p>
                      <a:endParaRPr lang="en-US"/>
                    </a:p>
                  </a:txBody>
                  <a:tcPr/>
                </a:tc>
                <a:tc>
                  <a:txBody>
                    <a:bodyPr/>
                    <a:lstStyle/>
                    <a:p>
                      <a:pPr algn="l" fontAlgn="b"/>
                      <a:r>
                        <a:rPr lang="en-US" sz="1100" b="0" i="0" u="none" strike="noStrike">
                          <a:effectLst/>
                          <a:latin typeface="Arial"/>
                        </a:rPr>
                        <a:t>TOSCRF </a:t>
                      </a:r>
                      <a:r>
                        <a:rPr lang="en-US" sz="1100" b="0" i="0" u="none" strike="noStrike">
                          <a:solidFill>
                            <a:srgbClr val="FF0000"/>
                          </a:solidFill>
                          <a:effectLst/>
                          <a:latin typeface="Arial"/>
                        </a:rPr>
                        <a:t>(September 26 - 27, 2011)</a:t>
                      </a:r>
                      <a:endParaRPr lang="en-US" sz="1100" b="0" i="0" u="none" strike="noStrike">
                        <a:effectLst/>
                        <a:latin typeface="Arial"/>
                      </a:endParaRP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283">
                <a:tc vMerge="1">
                  <a:txBody>
                    <a:bodyPr/>
                    <a:lstStyle/>
                    <a:p>
                      <a:endParaRPr lang="en-US"/>
                    </a:p>
                  </a:txBody>
                  <a:tcPr/>
                </a:tc>
                <a:tc>
                  <a:txBody>
                    <a:bodyPr/>
                    <a:lstStyle/>
                    <a:p>
                      <a:pPr algn="l" fontAlgn="b"/>
                      <a:r>
                        <a:rPr lang="en-US" sz="1100" b="0" i="0" u="none" strike="noStrike">
                          <a:effectLst/>
                          <a:latin typeface="Arial"/>
                        </a:rPr>
                        <a:t>TOWRE</a:t>
                      </a:r>
                      <a:r>
                        <a:rPr lang="en-US" sz="1100" b="0" i="0" u="none" strike="noStrike">
                          <a:solidFill>
                            <a:srgbClr val="FF0000"/>
                          </a:solidFill>
                          <a:effectLst/>
                          <a:latin typeface="Arial"/>
                        </a:rPr>
                        <a:t> (Week of September 26, 2011 - MS; September 28, 2011 - HS)</a:t>
                      </a:r>
                      <a:endParaRPr lang="en-US" sz="1100" b="0" i="0" u="none" strike="noStrike">
                        <a:effectLst/>
                        <a:latin typeface="Arial"/>
                      </a:endParaRP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sngStrike">
                          <a:effectLst/>
                          <a:latin typeface="Arial"/>
                        </a:rPr>
                        <a:t> </a:t>
                      </a:r>
                      <a:endParaRPr lang="en-US" sz="1100" b="0" i="0" u="none" strike="noStrike">
                        <a:effectLst/>
                        <a:latin typeface="Arial"/>
                      </a:endParaRP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357">
                <a:tc vMerge="1">
                  <a:txBody>
                    <a:bodyPr/>
                    <a:lstStyle/>
                    <a:p>
                      <a:endParaRPr lang="en-US"/>
                    </a:p>
                  </a:txBody>
                  <a:tcPr/>
                </a:tc>
                <a:tc>
                  <a:txBody>
                    <a:bodyPr/>
                    <a:lstStyle/>
                    <a:p>
                      <a:pPr algn="l" fontAlgn="b"/>
                      <a:r>
                        <a:rPr lang="en-US" sz="1100" b="0" i="0" u="none" strike="noStrike" dirty="0">
                          <a:effectLst/>
                          <a:latin typeface="Arial"/>
                        </a:rPr>
                        <a:t>CORE Phonics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283">
                <a:tc rowSpan="3">
                  <a:txBody>
                    <a:bodyPr/>
                    <a:lstStyle/>
                    <a:p>
                      <a:pPr algn="ctr" fontAlgn="ctr"/>
                      <a:r>
                        <a:rPr lang="en-US" sz="1100" b="0" i="0" u="none" strike="noStrike" dirty="0">
                          <a:effectLst/>
                          <a:latin typeface="Arial"/>
                        </a:rPr>
                        <a:t>October</a:t>
                      </a:r>
                    </a:p>
                  </a:txBody>
                  <a:tcPr marL="6035" marR="6035" marT="60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effectLst/>
                          <a:latin typeface="Arial"/>
                        </a:rPr>
                        <a:t>Benchmark Writing Assessment #1 - </a:t>
                      </a:r>
                      <a:r>
                        <a:rPr lang="en-US" sz="1100" b="0" i="0" u="none" strike="noStrike">
                          <a:solidFill>
                            <a:srgbClr val="FF0000"/>
                          </a:solidFill>
                          <a:effectLst/>
                          <a:latin typeface="Arial"/>
                        </a:rPr>
                        <a:t>(October 3 - 6, 2011 - HS) </a:t>
                      </a:r>
                      <a:endParaRPr lang="en-US" sz="1100" b="0" i="0" u="none" strike="noStrike">
                        <a:effectLst/>
                        <a:latin typeface="Arial"/>
                      </a:endParaRP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278283">
                <a:tc vMerge="1">
                  <a:txBody>
                    <a:bodyPr/>
                    <a:lstStyle/>
                    <a:p>
                      <a:endParaRPr lang="en-US"/>
                    </a:p>
                  </a:txBody>
                  <a:tcPr/>
                </a:tc>
                <a:tc>
                  <a:txBody>
                    <a:bodyPr/>
                    <a:lstStyle/>
                    <a:p>
                      <a:pPr algn="l" fontAlgn="b"/>
                      <a:r>
                        <a:rPr lang="en-US" sz="1100" b="0" i="0" u="none" strike="noStrike">
                          <a:effectLst/>
                          <a:latin typeface="Arial"/>
                        </a:rPr>
                        <a:t>SSIS Universal Screening </a:t>
                      </a:r>
                      <a:r>
                        <a:rPr lang="en-US" sz="1100" b="0" i="0" u="none" strike="noStrike">
                          <a:solidFill>
                            <a:srgbClr val="FF0000"/>
                          </a:solidFill>
                          <a:effectLst/>
                          <a:latin typeface="Arial"/>
                        </a:rPr>
                        <a:t>(Week of October 17, 2011)</a:t>
                      </a:r>
                      <a:endParaRPr lang="en-US" sz="1100" b="0" i="0" u="none" strike="noStrike">
                        <a:effectLst/>
                        <a:latin typeface="Arial"/>
                      </a:endParaRP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357">
                <a:tc vMerge="1">
                  <a:txBody>
                    <a:bodyPr/>
                    <a:lstStyle/>
                    <a:p>
                      <a:endParaRPr lang="en-US"/>
                    </a:p>
                  </a:txBody>
                  <a:tcPr/>
                </a:tc>
                <a:tc>
                  <a:txBody>
                    <a:bodyPr/>
                    <a:lstStyle/>
                    <a:p>
                      <a:pPr algn="l" fontAlgn="b"/>
                      <a:r>
                        <a:rPr lang="en-US" sz="1100" b="0" i="0" u="none" strike="noStrike">
                          <a:effectLst/>
                          <a:latin typeface="Arial"/>
                        </a:rPr>
                        <a:t>PSSA Gr. 12 Retest </a:t>
                      </a:r>
                      <a:r>
                        <a:rPr lang="en-US" sz="1100" b="0" i="0" u="none" strike="noStrike">
                          <a:solidFill>
                            <a:srgbClr val="FF0000"/>
                          </a:solidFill>
                          <a:effectLst/>
                          <a:latin typeface="Arial"/>
                        </a:rPr>
                        <a:t>(October 24 - November 4, 2011)</a:t>
                      </a:r>
                      <a:endParaRPr lang="en-US" sz="1100" b="0" i="0" u="none" strike="noStrike">
                        <a:effectLst/>
                        <a:latin typeface="Arial"/>
                      </a:endParaRP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283">
                <a:tc rowSpan="6">
                  <a:txBody>
                    <a:bodyPr/>
                    <a:lstStyle/>
                    <a:p>
                      <a:pPr algn="ctr" fontAlgn="ctr"/>
                      <a:r>
                        <a:rPr lang="en-US" sz="1100" b="0" i="0" u="none" strike="noStrike" dirty="0">
                          <a:effectLst/>
                          <a:latin typeface="Arial"/>
                        </a:rPr>
                        <a:t>November</a:t>
                      </a:r>
                    </a:p>
                  </a:txBody>
                  <a:tcPr marL="6035" marR="6035" marT="60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effectLst/>
                          <a:latin typeface="Arial"/>
                        </a:rPr>
                        <a:t>4Sight Benchmark Assessment #2 Form #2 </a:t>
                      </a:r>
                      <a:r>
                        <a:rPr lang="en-US" sz="1100" b="0" i="0" u="none" strike="noStrike" dirty="0">
                          <a:solidFill>
                            <a:srgbClr val="FF0000"/>
                          </a:solidFill>
                          <a:effectLst/>
                          <a:latin typeface="Arial"/>
                        </a:rPr>
                        <a:t>(Wk. of November 7, 2011-MS &amp; HS)</a:t>
                      </a:r>
                      <a:endParaRPr lang="en-US" sz="1100" b="0" i="0" u="none" strike="noStrike" dirty="0">
                        <a:effectLst/>
                        <a:latin typeface="Arial"/>
                      </a:endParaRP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283">
                <a:tc vMerge="1">
                  <a:txBody>
                    <a:bodyPr/>
                    <a:lstStyle/>
                    <a:p>
                      <a:endParaRPr lang="en-US"/>
                    </a:p>
                  </a:txBody>
                  <a:tcPr/>
                </a:tc>
                <a:tc>
                  <a:txBody>
                    <a:bodyPr/>
                    <a:lstStyle/>
                    <a:p>
                      <a:pPr algn="l" fontAlgn="b"/>
                      <a:r>
                        <a:rPr lang="en-US" sz="1100" b="0" i="0" u="none" strike="noStrike">
                          <a:effectLst/>
                          <a:latin typeface="Arial"/>
                        </a:rPr>
                        <a:t>Benchmark Writing Assessment #1 -Elementary (K-5) </a:t>
                      </a:r>
                      <a:r>
                        <a:rPr lang="en-US" sz="1100" b="0" i="0" u="none" strike="noStrike">
                          <a:solidFill>
                            <a:srgbClr val="FF0000"/>
                          </a:solidFill>
                          <a:effectLst/>
                          <a:latin typeface="Arial"/>
                        </a:rPr>
                        <a:t>(November 21 - 22, 2011</a:t>
                      </a:r>
                      <a:r>
                        <a:rPr lang="en-US" sz="1100" b="0" i="0" u="none" strike="noStrike">
                          <a:effectLst/>
                          <a:latin typeface="Arial"/>
                        </a:rPr>
                        <a:t>)</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357">
                <a:tc vMerge="1">
                  <a:txBody>
                    <a:bodyPr/>
                    <a:lstStyle/>
                    <a:p>
                      <a:endParaRPr lang="en-US"/>
                    </a:p>
                  </a:txBody>
                  <a:tcPr/>
                </a:tc>
                <a:tc>
                  <a:txBody>
                    <a:bodyPr/>
                    <a:lstStyle/>
                    <a:p>
                      <a:pPr algn="l" fontAlgn="b"/>
                      <a:r>
                        <a:rPr lang="en-US" sz="1100" b="0" i="0" u="none" strike="noStrike">
                          <a:solidFill>
                            <a:srgbClr val="3366FF"/>
                          </a:solidFill>
                          <a:effectLst/>
                          <a:latin typeface="Arial"/>
                        </a:rPr>
                        <a:t>Early Dismissal November 23, 2011</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283">
                <a:tc vMerge="1">
                  <a:txBody>
                    <a:bodyPr/>
                    <a:lstStyle/>
                    <a:p>
                      <a:endParaRPr lang="en-US"/>
                    </a:p>
                  </a:txBody>
                  <a:tcPr/>
                </a:tc>
                <a:tc>
                  <a:txBody>
                    <a:bodyPr/>
                    <a:lstStyle/>
                    <a:p>
                      <a:pPr algn="l" fontAlgn="b"/>
                      <a:r>
                        <a:rPr lang="en-US" sz="1100" b="0" i="0" u="none" strike="noStrike">
                          <a:effectLst/>
                          <a:latin typeface="Arial"/>
                        </a:rPr>
                        <a:t>DIBELSNext Benchmark (Mid year) </a:t>
                      </a:r>
                      <a:r>
                        <a:rPr lang="en-US" sz="1100" b="0" i="0" u="none" strike="noStrike">
                          <a:solidFill>
                            <a:srgbClr val="FF0000"/>
                          </a:solidFill>
                          <a:effectLst/>
                          <a:latin typeface="Arial"/>
                        </a:rPr>
                        <a:t>(November 30 - December 1, 2011)</a:t>
                      </a:r>
                      <a:endParaRPr lang="en-US" sz="1100" b="0" i="0" u="none" strike="noStrike">
                        <a:effectLst/>
                        <a:latin typeface="Arial"/>
                      </a:endParaRP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283">
                <a:tc vMerge="1">
                  <a:txBody>
                    <a:bodyPr/>
                    <a:lstStyle/>
                    <a:p>
                      <a:endParaRPr lang="en-US"/>
                    </a:p>
                  </a:txBody>
                  <a:tcPr/>
                </a:tc>
                <a:tc>
                  <a:txBody>
                    <a:bodyPr/>
                    <a:lstStyle/>
                    <a:p>
                      <a:pPr algn="l" fontAlgn="b"/>
                      <a:r>
                        <a:rPr lang="en-US" sz="1100" b="0" i="0" u="none" strike="noStrike">
                          <a:effectLst/>
                          <a:latin typeface="Arial"/>
                        </a:rPr>
                        <a:t>DAZE Benchmark (Mid year) </a:t>
                      </a:r>
                      <a:r>
                        <a:rPr lang="en-US" sz="1100" b="0" i="0" u="none" strike="noStrike">
                          <a:solidFill>
                            <a:srgbClr val="FF0000"/>
                          </a:solidFill>
                          <a:effectLst/>
                          <a:latin typeface="Arial"/>
                        </a:rPr>
                        <a:t>( November 30 - December 1, 2011)</a:t>
                      </a:r>
                      <a:endParaRPr lang="en-US" sz="1100" b="0" i="0" u="none" strike="noStrike">
                        <a:effectLst/>
                        <a:latin typeface="Arial"/>
                      </a:endParaRP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357">
                <a:tc vMerge="1">
                  <a:txBody>
                    <a:bodyPr/>
                    <a:lstStyle/>
                    <a:p>
                      <a:endParaRPr lang="en-US"/>
                    </a:p>
                  </a:txBody>
                  <a:tcPr/>
                </a:tc>
                <a:tc>
                  <a:txBody>
                    <a:bodyPr/>
                    <a:lstStyle/>
                    <a:p>
                      <a:pPr algn="l" fontAlgn="b"/>
                      <a:r>
                        <a:rPr lang="en-US" sz="1100" b="0" i="0" u="none" strike="noStrike">
                          <a:effectLst/>
                          <a:latin typeface="Arial"/>
                        </a:rPr>
                        <a:t>STAR (Reading)</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283">
                <a:tc rowSpan="5">
                  <a:txBody>
                    <a:bodyPr/>
                    <a:lstStyle/>
                    <a:p>
                      <a:pPr algn="ctr" fontAlgn="ctr"/>
                      <a:r>
                        <a:rPr lang="en-US" sz="1100" b="0" i="0" u="none" strike="noStrike" dirty="0">
                          <a:effectLst/>
                          <a:latin typeface="Arial"/>
                        </a:rPr>
                        <a:t>December</a:t>
                      </a:r>
                    </a:p>
                  </a:txBody>
                  <a:tcPr marL="6035" marR="6035" marT="60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err="1">
                          <a:effectLst/>
                          <a:latin typeface="Arial"/>
                        </a:rPr>
                        <a:t>DIBELSNext</a:t>
                      </a:r>
                      <a:r>
                        <a:rPr lang="en-US" sz="1100" b="0" i="0" u="none" strike="noStrike" dirty="0">
                          <a:effectLst/>
                          <a:latin typeface="Arial"/>
                        </a:rPr>
                        <a:t> Benchmark (Mid year) </a:t>
                      </a:r>
                      <a:r>
                        <a:rPr lang="en-US" sz="1100" b="0" i="0" u="none" strike="noStrike" dirty="0">
                          <a:solidFill>
                            <a:srgbClr val="FF0000"/>
                          </a:solidFill>
                          <a:effectLst/>
                          <a:latin typeface="Arial"/>
                        </a:rPr>
                        <a:t>(December 1 - 16, 2011)</a:t>
                      </a:r>
                      <a:endParaRPr lang="en-US" sz="1100" b="0" i="0" u="none" strike="noStrike" dirty="0">
                        <a:effectLst/>
                        <a:latin typeface="Arial"/>
                      </a:endParaRP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283">
                <a:tc vMerge="1">
                  <a:txBody>
                    <a:bodyPr/>
                    <a:lstStyle/>
                    <a:p>
                      <a:endParaRPr lang="en-US"/>
                    </a:p>
                  </a:txBody>
                  <a:tcPr/>
                </a:tc>
                <a:tc>
                  <a:txBody>
                    <a:bodyPr/>
                    <a:lstStyle/>
                    <a:p>
                      <a:pPr algn="l" fontAlgn="b"/>
                      <a:r>
                        <a:rPr lang="en-US" sz="1100" b="0" i="0" u="none" strike="noStrike">
                          <a:effectLst/>
                          <a:latin typeface="Arial"/>
                        </a:rPr>
                        <a:t>DAZE Benchmark (Mid year) </a:t>
                      </a:r>
                      <a:r>
                        <a:rPr lang="en-US" sz="1100" b="0" i="0" u="none" strike="noStrike">
                          <a:solidFill>
                            <a:srgbClr val="FF0000"/>
                          </a:solidFill>
                          <a:effectLst/>
                          <a:latin typeface="Arial"/>
                        </a:rPr>
                        <a:t>(December 1 - 16, 2011)</a:t>
                      </a:r>
                      <a:endParaRPr lang="en-US" sz="1100" b="0" i="0" u="none" strike="noStrike">
                        <a:effectLst/>
                        <a:latin typeface="Arial"/>
                      </a:endParaRP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357">
                <a:tc vMerge="1">
                  <a:txBody>
                    <a:bodyPr/>
                    <a:lstStyle/>
                    <a:p>
                      <a:endParaRPr lang="en-US"/>
                    </a:p>
                  </a:txBody>
                  <a:tcPr/>
                </a:tc>
                <a:tc>
                  <a:txBody>
                    <a:bodyPr/>
                    <a:lstStyle/>
                    <a:p>
                      <a:pPr algn="l" fontAlgn="b"/>
                      <a:r>
                        <a:rPr lang="en-US" sz="1100" b="0" i="0" u="none" strike="noStrike">
                          <a:solidFill>
                            <a:srgbClr val="3366FF"/>
                          </a:solidFill>
                          <a:effectLst/>
                          <a:latin typeface="Arial"/>
                        </a:rPr>
                        <a:t>Early Dismissal December 8, 2011</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effectLst/>
                          <a:latin typeface="Arial"/>
                        </a:rPr>
                        <a:t> </a:t>
                      </a:r>
                    </a:p>
                  </a:txBody>
                  <a:tcPr marL="6035" marR="6035" marT="60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effectLst/>
                          <a:latin typeface="Arial"/>
                        </a:rPr>
                        <a:t> </a:t>
                      </a:r>
                    </a:p>
                  </a:txBody>
                  <a:tcPr marL="6035" marR="6035" marT="60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effectLst/>
                          <a:latin typeface="Arial"/>
                        </a:rPr>
                        <a:t> </a:t>
                      </a:r>
                    </a:p>
                  </a:txBody>
                  <a:tcPr marL="6035" marR="6035" marT="60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effectLst/>
                          <a:latin typeface="Arial"/>
                        </a:rPr>
                        <a:t> </a:t>
                      </a:r>
                    </a:p>
                  </a:txBody>
                  <a:tcPr marL="6035" marR="6035" marT="60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effectLst/>
                          <a:latin typeface="Arial"/>
                        </a:rPr>
                        <a:t> </a:t>
                      </a:r>
                    </a:p>
                  </a:txBody>
                  <a:tcPr marL="6035" marR="6035" marT="60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effectLst/>
                          <a:latin typeface="Arial"/>
                        </a:rPr>
                        <a:t> </a:t>
                      </a:r>
                    </a:p>
                  </a:txBody>
                  <a:tcPr marL="6035" marR="6035" marT="60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effectLst/>
                          <a:latin typeface="Arial"/>
                        </a:rPr>
                        <a:t> </a:t>
                      </a:r>
                    </a:p>
                  </a:txBody>
                  <a:tcPr marL="6035" marR="6035" marT="60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effectLst/>
                          <a:latin typeface="Arial"/>
                        </a:rPr>
                        <a:t> </a:t>
                      </a:r>
                    </a:p>
                  </a:txBody>
                  <a:tcPr marL="6035" marR="6035" marT="60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effectLst/>
                          <a:latin typeface="Arial"/>
                        </a:rPr>
                        <a:t> </a:t>
                      </a:r>
                    </a:p>
                  </a:txBody>
                  <a:tcPr marL="6035" marR="6035" marT="60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effectLst/>
                          <a:latin typeface="Arial"/>
                        </a:rPr>
                        <a:t> </a:t>
                      </a:r>
                    </a:p>
                  </a:txBody>
                  <a:tcPr marL="6035" marR="6035" marT="60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effectLst/>
                          <a:latin typeface="Arial"/>
                        </a:rPr>
                        <a:t> </a:t>
                      </a:r>
                    </a:p>
                  </a:txBody>
                  <a:tcPr marL="6035" marR="6035" marT="60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effectLst/>
                          <a:latin typeface="Arial"/>
                        </a:rPr>
                        <a:t> </a:t>
                      </a:r>
                    </a:p>
                  </a:txBody>
                  <a:tcPr marL="6035" marR="6035" marT="60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100" b="0" i="0" u="none" strike="noStrike">
                          <a:effectLst/>
                          <a:latin typeface="Arial"/>
                        </a:rPr>
                        <a:t> </a:t>
                      </a:r>
                    </a:p>
                  </a:txBody>
                  <a:tcPr marL="6035" marR="6035" marT="603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43357">
                <a:tc vMerge="1">
                  <a:txBody>
                    <a:bodyPr/>
                    <a:lstStyle/>
                    <a:p>
                      <a:endParaRPr lang="en-US"/>
                    </a:p>
                  </a:txBody>
                  <a:tcPr/>
                </a:tc>
                <a:tc>
                  <a:txBody>
                    <a:bodyPr/>
                    <a:lstStyle/>
                    <a:p>
                      <a:pPr algn="l" fontAlgn="b"/>
                      <a:r>
                        <a:rPr lang="en-US" sz="1100" b="0" i="0" u="none" strike="noStrike">
                          <a:effectLst/>
                          <a:latin typeface="Arial"/>
                        </a:rPr>
                        <a:t>EasyCBM</a:t>
                      </a:r>
                      <a:r>
                        <a:rPr lang="en-US" sz="1100" b="0" i="0" u="none" strike="noStrike">
                          <a:solidFill>
                            <a:srgbClr val="FF0000"/>
                          </a:solidFill>
                          <a:effectLst/>
                          <a:latin typeface="Arial"/>
                        </a:rPr>
                        <a:t> (Week of December 12, 2011)</a:t>
                      </a:r>
                      <a:endParaRPr lang="en-US" sz="1100" b="0" i="0" u="none" strike="noStrike">
                        <a:effectLst/>
                        <a:latin typeface="Arial"/>
                      </a:endParaRP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78283">
                <a:tc vMerge="1">
                  <a:txBody>
                    <a:bodyPr/>
                    <a:lstStyle/>
                    <a:p>
                      <a:endParaRPr lang="en-US"/>
                    </a:p>
                  </a:txBody>
                  <a:tcPr/>
                </a:tc>
                <a:tc>
                  <a:txBody>
                    <a:bodyPr/>
                    <a:lstStyle/>
                    <a:p>
                      <a:pPr algn="l" fontAlgn="b"/>
                      <a:r>
                        <a:rPr lang="en-US" sz="1100" b="0" i="0" u="none" strike="noStrike" dirty="0">
                          <a:effectLst/>
                          <a:latin typeface="Arial"/>
                        </a:rPr>
                        <a:t>4Sight Benchmark Assessment #2 Form #2 - Elem </a:t>
                      </a:r>
                      <a:r>
                        <a:rPr lang="en-US" sz="1100" b="0" i="0" u="none" strike="noStrike" dirty="0">
                          <a:solidFill>
                            <a:srgbClr val="FF0000"/>
                          </a:solidFill>
                          <a:effectLst/>
                          <a:latin typeface="Arial"/>
                        </a:rPr>
                        <a:t>(December 14 &amp; 15, 2011</a:t>
                      </a:r>
                      <a:r>
                        <a:rPr lang="en-US" sz="1100" b="0" i="0" u="none" strike="noStrike" dirty="0">
                          <a:effectLst/>
                          <a:latin typeface="Arial"/>
                        </a:rPr>
                        <a:t>)</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effectLst/>
                          <a:latin typeface="Arial"/>
                        </a:rPr>
                        <a:t> </a:t>
                      </a:r>
                    </a:p>
                  </a:txBody>
                  <a:tcPr marL="6035" marR="6035" marT="603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p:cNvGraphicFramePr>
            <a:graphicFrameLocks noGrp="1"/>
          </p:cNvGraphicFramePr>
          <p:nvPr/>
        </p:nvGraphicFramePr>
        <p:xfrm>
          <a:off x="76200" y="228600"/>
          <a:ext cx="8915400" cy="6264908"/>
        </p:xfrm>
        <a:graphic>
          <a:graphicData uri="http://schemas.openxmlformats.org/drawingml/2006/table">
            <a:tbl>
              <a:tblPr/>
              <a:tblGrid>
                <a:gridCol w="860854"/>
                <a:gridCol w="5243385"/>
                <a:gridCol w="234778"/>
                <a:gridCol w="234778"/>
                <a:gridCol w="234778"/>
                <a:gridCol w="234778"/>
                <a:gridCol w="234778"/>
                <a:gridCol w="156519"/>
                <a:gridCol w="234778"/>
                <a:gridCol w="156519"/>
                <a:gridCol w="222019"/>
                <a:gridCol w="159709"/>
                <a:gridCol w="250527"/>
                <a:gridCol w="228600"/>
                <a:gridCol w="228600"/>
              </a:tblGrid>
              <a:tr h="159911">
                <a:tc>
                  <a:txBody>
                    <a:bodyPr/>
                    <a:lstStyle/>
                    <a:p>
                      <a:pPr algn="ctr" fontAlgn="b"/>
                      <a:r>
                        <a:rPr lang="en-US" sz="1050" b="1" i="0" u="none" strike="noStrike">
                          <a:effectLst/>
                          <a:latin typeface="Arial"/>
                        </a:rPr>
                        <a:t>Month</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1" i="0" u="none" strike="noStrike">
                          <a:effectLst/>
                          <a:latin typeface="Arial"/>
                        </a:rPr>
                        <a:t>Assessment</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1" i="0" u="none" strike="noStrike">
                          <a:effectLst/>
                          <a:latin typeface="Arial"/>
                        </a:rPr>
                        <a:t>K</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1" i="0" u="none" strike="noStrike">
                          <a:effectLst/>
                          <a:latin typeface="Arial"/>
                        </a:rPr>
                        <a:t>1</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1" i="0" u="none" strike="noStrike">
                          <a:effectLst/>
                          <a:latin typeface="Arial"/>
                        </a:rPr>
                        <a:t>2</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1" i="0" u="none" strike="noStrike">
                          <a:effectLst/>
                          <a:latin typeface="Arial"/>
                        </a:rPr>
                        <a:t>3</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1" i="0" u="none" strike="noStrike">
                          <a:effectLst/>
                          <a:latin typeface="Arial"/>
                        </a:rPr>
                        <a:t>4</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1" i="0" u="none" strike="noStrike">
                          <a:effectLst/>
                          <a:latin typeface="Arial"/>
                        </a:rPr>
                        <a:t>5</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1" i="0" u="none" strike="noStrike">
                          <a:effectLst/>
                          <a:latin typeface="Arial"/>
                        </a:rPr>
                        <a:t>6</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1" i="0" u="none" strike="noStrike">
                          <a:effectLst/>
                          <a:latin typeface="Arial"/>
                        </a:rPr>
                        <a:t>7</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1" i="0" u="none" strike="noStrike">
                          <a:effectLst/>
                          <a:latin typeface="Arial"/>
                        </a:rPr>
                        <a:t>8</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1" i="0" u="none" strike="noStrike">
                          <a:effectLst/>
                          <a:latin typeface="Arial"/>
                        </a:rPr>
                        <a:t>9</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1" i="0" u="none" strike="noStrike">
                          <a:effectLst/>
                          <a:latin typeface="Arial"/>
                        </a:rPr>
                        <a:t>10</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1" i="0" u="none" strike="noStrike">
                          <a:effectLst/>
                          <a:latin typeface="Arial"/>
                        </a:rPr>
                        <a:t>11</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1" i="0" u="none" strike="noStrike">
                          <a:effectLst/>
                          <a:latin typeface="Arial"/>
                        </a:rPr>
                        <a:t>12</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2378">
                <a:tc rowSpan="9">
                  <a:txBody>
                    <a:bodyPr/>
                    <a:lstStyle/>
                    <a:p>
                      <a:pPr algn="ctr" fontAlgn="ctr"/>
                      <a:r>
                        <a:rPr lang="en-US" sz="1050" b="0" i="0" u="none" strike="noStrike">
                          <a:effectLst/>
                          <a:latin typeface="Arial"/>
                        </a:rPr>
                        <a:t>January</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50" b="0" i="0" u="none" strike="noStrike">
                          <a:effectLst/>
                          <a:latin typeface="Arial"/>
                        </a:rPr>
                        <a:t>EasyCBM </a:t>
                      </a:r>
                      <a:r>
                        <a:rPr lang="en-US" sz="1050" b="0" i="0" u="none" strike="noStrike">
                          <a:solidFill>
                            <a:srgbClr val="FF0000"/>
                          </a:solidFill>
                          <a:effectLst/>
                          <a:latin typeface="Arial"/>
                        </a:rPr>
                        <a:t>(January 4 - 5, 2012)</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dirty="0">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2378">
                <a:tc vMerge="1">
                  <a:txBody>
                    <a:bodyPr/>
                    <a:lstStyle/>
                    <a:p>
                      <a:endParaRPr lang="en-US"/>
                    </a:p>
                  </a:txBody>
                  <a:tcPr/>
                </a:tc>
                <a:tc>
                  <a:txBody>
                    <a:bodyPr/>
                    <a:lstStyle/>
                    <a:p>
                      <a:pPr algn="l" fontAlgn="b"/>
                      <a:r>
                        <a:rPr lang="en-US" sz="1050" b="0" i="0" u="none" strike="noStrike">
                          <a:solidFill>
                            <a:srgbClr val="3366FF"/>
                          </a:solidFill>
                          <a:effectLst/>
                          <a:latin typeface="Arial"/>
                        </a:rPr>
                        <a:t>Early Dismissal January 13, 2012</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dirty="0">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2378">
                <a:tc vMerge="1">
                  <a:txBody>
                    <a:bodyPr/>
                    <a:lstStyle/>
                    <a:p>
                      <a:endParaRPr lang="en-US"/>
                    </a:p>
                  </a:txBody>
                  <a:tcPr/>
                </a:tc>
                <a:tc>
                  <a:txBody>
                    <a:bodyPr/>
                    <a:lstStyle/>
                    <a:p>
                      <a:pPr algn="l" fontAlgn="b"/>
                      <a:r>
                        <a:rPr lang="en-US" sz="1050" b="0" i="0" u="none" strike="noStrike">
                          <a:effectLst/>
                          <a:latin typeface="Arial"/>
                        </a:rPr>
                        <a:t>CDT </a:t>
                      </a:r>
                      <a:r>
                        <a:rPr lang="en-US" sz="1050" b="0" i="0" u="none" strike="noStrike">
                          <a:solidFill>
                            <a:srgbClr val="FF0000"/>
                          </a:solidFill>
                          <a:effectLst/>
                          <a:latin typeface="Arial"/>
                        </a:rPr>
                        <a:t>(Week of January 16, 2012)</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911">
                <a:tc vMerge="1">
                  <a:txBody>
                    <a:bodyPr/>
                    <a:lstStyle/>
                    <a:p>
                      <a:endParaRPr lang="en-US"/>
                    </a:p>
                  </a:txBody>
                  <a:tcPr/>
                </a:tc>
                <a:tc>
                  <a:txBody>
                    <a:bodyPr/>
                    <a:lstStyle/>
                    <a:p>
                      <a:pPr algn="l" fontAlgn="b"/>
                      <a:r>
                        <a:rPr lang="en-US" sz="1050" b="0" i="0" u="none" strike="noStrike">
                          <a:effectLst/>
                          <a:latin typeface="Arial"/>
                        </a:rPr>
                        <a:t>4Sight Benchmark Assessment #3 Form #3 -  MS </a:t>
                      </a:r>
                      <a:r>
                        <a:rPr lang="en-US" sz="1050" b="0" i="0" u="none" strike="noStrike">
                          <a:solidFill>
                            <a:srgbClr val="FF0000"/>
                          </a:solidFill>
                          <a:effectLst/>
                          <a:latin typeface="Arial"/>
                        </a:rPr>
                        <a:t>(Week of January 16, 2012)</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2378">
                <a:tc vMerge="1">
                  <a:txBody>
                    <a:bodyPr/>
                    <a:lstStyle/>
                    <a:p>
                      <a:endParaRPr lang="en-US"/>
                    </a:p>
                  </a:txBody>
                  <a:tcPr/>
                </a:tc>
                <a:tc>
                  <a:txBody>
                    <a:bodyPr/>
                    <a:lstStyle/>
                    <a:p>
                      <a:pPr algn="l" fontAlgn="b"/>
                      <a:r>
                        <a:rPr lang="en-US" sz="1050" b="0" i="0" u="none" strike="noStrike">
                          <a:effectLst/>
                          <a:latin typeface="Arial"/>
                        </a:rPr>
                        <a:t>AIMSWeb Maze </a:t>
                      </a:r>
                      <a:r>
                        <a:rPr lang="en-US" sz="1050" b="0" i="0" u="none" strike="noStrike">
                          <a:solidFill>
                            <a:srgbClr val="FF0000"/>
                          </a:solidFill>
                          <a:effectLst/>
                          <a:latin typeface="Arial"/>
                        </a:rPr>
                        <a:t> (Week of January 23, 2012)</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2378">
                <a:tc vMerge="1">
                  <a:txBody>
                    <a:bodyPr/>
                    <a:lstStyle/>
                    <a:p>
                      <a:endParaRPr lang="en-US"/>
                    </a:p>
                  </a:txBody>
                  <a:tcPr/>
                </a:tc>
                <a:tc>
                  <a:txBody>
                    <a:bodyPr/>
                    <a:lstStyle/>
                    <a:p>
                      <a:pPr algn="l" fontAlgn="b"/>
                      <a:r>
                        <a:rPr lang="en-US" sz="1050" b="0" i="0" u="none" strike="noStrike">
                          <a:effectLst/>
                          <a:latin typeface="Arial"/>
                        </a:rPr>
                        <a:t>TOWRE </a:t>
                      </a:r>
                      <a:r>
                        <a:rPr lang="en-US" sz="1050" b="0" i="0" u="none" strike="noStrike">
                          <a:solidFill>
                            <a:srgbClr val="FF0000"/>
                          </a:solidFill>
                          <a:effectLst/>
                          <a:latin typeface="Arial"/>
                        </a:rPr>
                        <a:t>(Week of January 23, 2012)</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sngStrike">
                          <a:effectLst/>
                          <a:latin typeface="Arial"/>
                        </a:rPr>
                        <a:t> </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2378">
                <a:tc vMerge="1">
                  <a:txBody>
                    <a:bodyPr/>
                    <a:lstStyle/>
                    <a:p>
                      <a:endParaRPr lang="en-US"/>
                    </a:p>
                  </a:txBody>
                  <a:tcPr/>
                </a:tc>
                <a:tc>
                  <a:txBody>
                    <a:bodyPr/>
                    <a:lstStyle/>
                    <a:p>
                      <a:pPr algn="l" fontAlgn="b"/>
                      <a:r>
                        <a:rPr lang="en-US" sz="1050" b="0" i="0" u="none" strike="noStrike">
                          <a:effectLst/>
                          <a:latin typeface="Arial"/>
                        </a:rPr>
                        <a:t>WiDA ACCESS </a:t>
                      </a:r>
                      <a:r>
                        <a:rPr lang="en-US" sz="1050" b="0" i="0" u="none" strike="noStrike">
                          <a:solidFill>
                            <a:srgbClr val="FF0000"/>
                          </a:solidFill>
                          <a:effectLst/>
                          <a:latin typeface="Arial"/>
                        </a:rPr>
                        <a:t>(January 23 - March 2, 2012)</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159911">
                <a:tc vMerge="1">
                  <a:txBody>
                    <a:bodyPr/>
                    <a:lstStyle/>
                    <a:p>
                      <a:endParaRPr lang="en-US"/>
                    </a:p>
                  </a:txBody>
                  <a:tcPr/>
                </a:tc>
                <a:tc>
                  <a:txBody>
                    <a:bodyPr/>
                    <a:lstStyle/>
                    <a:p>
                      <a:pPr algn="l" fontAlgn="b"/>
                      <a:r>
                        <a:rPr lang="en-US" sz="1050" b="0" i="0" u="none" strike="noStrike" dirty="0">
                          <a:effectLst/>
                          <a:latin typeface="Arial"/>
                        </a:rPr>
                        <a:t>NAEP Select Schools Only </a:t>
                      </a:r>
                      <a:r>
                        <a:rPr lang="en-US" sz="1050" b="0" i="0" u="none" strike="noStrike" dirty="0">
                          <a:solidFill>
                            <a:srgbClr val="FF0000"/>
                          </a:solidFill>
                          <a:effectLst/>
                          <a:latin typeface="Arial"/>
                        </a:rPr>
                        <a:t>(January 23 - March 2, 2012)</a:t>
                      </a:r>
                      <a:endParaRPr lang="en-US" sz="1050" b="0" i="0" u="none" strike="noStrike" dirty="0">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2378">
                <a:tc vMerge="1">
                  <a:txBody>
                    <a:bodyPr/>
                    <a:lstStyle/>
                    <a:p>
                      <a:endParaRPr lang="en-US"/>
                    </a:p>
                  </a:txBody>
                  <a:tcPr/>
                </a:tc>
                <a:tc>
                  <a:txBody>
                    <a:bodyPr/>
                    <a:lstStyle/>
                    <a:p>
                      <a:pPr algn="l" fontAlgn="b"/>
                      <a:r>
                        <a:rPr lang="en-US" sz="1050" b="0" i="0" u="none" strike="noStrike" dirty="0">
                          <a:effectLst/>
                          <a:latin typeface="Arial"/>
                        </a:rPr>
                        <a:t>Semester Course Final Exams</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911">
                <a:tc rowSpan="8">
                  <a:txBody>
                    <a:bodyPr/>
                    <a:lstStyle/>
                    <a:p>
                      <a:pPr algn="ctr" fontAlgn="ctr"/>
                      <a:r>
                        <a:rPr lang="en-US" sz="1050" b="0" i="0" u="none" strike="noStrike" dirty="0">
                          <a:effectLst/>
                          <a:latin typeface="Arial"/>
                        </a:rPr>
                        <a:t>February</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50" b="0" i="0" u="none" strike="noStrike">
                          <a:effectLst/>
                          <a:latin typeface="Arial"/>
                        </a:rPr>
                        <a:t>NAEP Select Schools Only </a:t>
                      </a:r>
                      <a:r>
                        <a:rPr lang="en-US" sz="1050" b="0" i="0" u="none" strike="noStrike">
                          <a:solidFill>
                            <a:srgbClr val="FF0000"/>
                          </a:solidFill>
                          <a:effectLst/>
                          <a:latin typeface="Arial"/>
                        </a:rPr>
                        <a:t>(January 23 - March 2, 2012)</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2378">
                <a:tc vMerge="1">
                  <a:txBody>
                    <a:bodyPr/>
                    <a:lstStyle/>
                    <a:p>
                      <a:endParaRPr lang="en-US"/>
                    </a:p>
                  </a:txBody>
                  <a:tcPr/>
                </a:tc>
                <a:tc>
                  <a:txBody>
                    <a:bodyPr/>
                    <a:lstStyle/>
                    <a:p>
                      <a:pPr algn="l" fontAlgn="b"/>
                      <a:r>
                        <a:rPr lang="en-US" sz="1050" b="0" i="0" u="none" strike="noStrike">
                          <a:effectLst/>
                          <a:latin typeface="Arial"/>
                        </a:rPr>
                        <a:t>WiDA ACCESS </a:t>
                      </a:r>
                      <a:r>
                        <a:rPr lang="en-US" sz="1050" b="0" i="0" u="none" strike="noStrike">
                          <a:solidFill>
                            <a:srgbClr val="FF0000"/>
                          </a:solidFill>
                          <a:effectLst/>
                          <a:latin typeface="Arial"/>
                        </a:rPr>
                        <a:t>(January 23 - March 2, 2012)</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159911">
                <a:tc vMerge="1">
                  <a:txBody>
                    <a:bodyPr/>
                    <a:lstStyle/>
                    <a:p>
                      <a:endParaRPr lang="en-US"/>
                    </a:p>
                  </a:txBody>
                  <a:tcPr/>
                </a:tc>
                <a:tc>
                  <a:txBody>
                    <a:bodyPr/>
                    <a:lstStyle/>
                    <a:p>
                      <a:pPr algn="l" fontAlgn="b"/>
                      <a:r>
                        <a:rPr lang="en-US" sz="1050" b="0" i="0" u="none" strike="noStrike">
                          <a:effectLst/>
                          <a:latin typeface="Arial"/>
                        </a:rPr>
                        <a:t>Benchmark Writing Assessment #3 Elementary (K-5) </a:t>
                      </a:r>
                      <a:r>
                        <a:rPr lang="en-US" sz="1050" b="0" i="0" u="none" strike="noStrike">
                          <a:solidFill>
                            <a:srgbClr val="FF0000"/>
                          </a:solidFill>
                          <a:effectLst/>
                          <a:latin typeface="Arial"/>
                        </a:rPr>
                        <a:t>(February 13 &amp; 14, 2012)</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911">
                <a:tc vMerge="1">
                  <a:txBody>
                    <a:bodyPr/>
                    <a:lstStyle/>
                    <a:p>
                      <a:endParaRPr lang="en-US"/>
                    </a:p>
                  </a:txBody>
                  <a:tcPr/>
                </a:tc>
                <a:tc>
                  <a:txBody>
                    <a:bodyPr/>
                    <a:lstStyle/>
                    <a:p>
                      <a:pPr algn="l" fontAlgn="b"/>
                      <a:r>
                        <a:rPr lang="en-US" sz="1050" b="0" i="0" u="none" strike="noStrike">
                          <a:effectLst/>
                          <a:latin typeface="Arial"/>
                        </a:rPr>
                        <a:t>PASA Reading and Mathematics - </a:t>
                      </a:r>
                      <a:r>
                        <a:rPr lang="en-US" sz="1050" b="0" i="0" u="none" strike="noStrike">
                          <a:solidFill>
                            <a:srgbClr val="FF0000"/>
                          </a:solidFill>
                          <a:effectLst/>
                          <a:latin typeface="Arial"/>
                        </a:rPr>
                        <a:t>(February 13 - March 23, 2012)</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2378">
                <a:tc vMerge="1">
                  <a:txBody>
                    <a:bodyPr/>
                    <a:lstStyle/>
                    <a:p>
                      <a:endParaRPr lang="en-US"/>
                    </a:p>
                  </a:txBody>
                  <a:tcPr/>
                </a:tc>
                <a:tc>
                  <a:txBody>
                    <a:bodyPr/>
                    <a:lstStyle/>
                    <a:p>
                      <a:pPr algn="l" fontAlgn="b"/>
                      <a:r>
                        <a:rPr lang="en-US" sz="1050" b="0" i="0" u="none" strike="noStrike">
                          <a:solidFill>
                            <a:srgbClr val="3366FF"/>
                          </a:solidFill>
                          <a:effectLst/>
                          <a:latin typeface="Arial"/>
                        </a:rPr>
                        <a:t>Early Dismissal February 16, 2012</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911">
                <a:tc vMerge="1">
                  <a:txBody>
                    <a:bodyPr/>
                    <a:lstStyle/>
                    <a:p>
                      <a:endParaRPr lang="en-US"/>
                    </a:p>
                  </a:txBody>
                  <a:tcPr/>
                </a:tc>
                <a:tc>
                  <a:txBody>
                    <a:bodyPr/>
                    <a:lstStyle/>
                    <a:p>
                      <a:pPr algn="l" fontAlgn="b"/>
                      <a:r>
                        <a:rPr lang="en-US" sz="1050" b="0" i="0" u="none" strike="noStrike">
                          <a:effectLst/>
                          <a:latin typeface="Arial"/>
                        </a:rPr>
                        <a:t>4Sight Benchmark Assessment #3 Form #3 HS </a:t>
                      </a:r>
                      <a:r>
                        <a:rPr lang="en-US" sz="1050" b="0" i="0" u="none" strike="noStrike">
                          <a:solidFill>
                            <a:srgbClr val="FF0000"/>
                          </a:solidFill>
                          <a:effectLst/>
                          <a:latin typeface="Arial"/>
                        </a:rPr>
                        <a:t>(Week of February 13, 2011)</a:t>
                      </a:r>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C000"/>
                    </a:solidFill>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911">
                <a:tc vMerge="1">
                  <a:txBody>
                    <a:bodyPr/>
                    <a:lstStyle/>
                    <a:p>
                      <a:endParaRPr lang="en-US"/>
                    </a:p>
                  </a:txBody>
                  <a:tcPr/>
                </a:tc>
                <a:tc>
                  <a:txBody>
                    <a:bodyPr/>
                    <a:lstStyle/>
                    <a:p>
                      <a:pPr algn="l" fontAlgn="b"/>
                      <a:r>
                        <a:rPr lang="en-US" sz="1050" b="0" i="0" u="none" strike="noStrike">
                          <a:effectLst/>
                          <a:latin typeface="Arial"/>
                        </a:rPr>
                        <a:t>4Sight Benchmark Assessment #3 Form #3 - Elem. </a:t>
                      </a:r>
                      <a:r>
                        <a:rPr lang="en-US" sz="1050" b="0" i="0" u="none" strike="noStrike">
                          <a:solidFill>
                            <a:srgbClr val="FF0000"/>
                          </a:solidFill>
                          <a:effectLst/>
                          <a:latin typeface="Arial"/>
                        </a:rPr>
                        <a:t>(February 21 &amp; 22, 2012)</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911">
                <a:tc vMerge="1">
                  <a:txBody>
                    <a:bodyPr/>
                    <a:lstStyle/>
                    <a:p>
                      <a:endParaRPr lang="en-US"/>
                    </a:p>
                  </a:txBody>
                  <a:tcPr/>
                </a:tc>
                <a:tc>
                  <a:txBody>
                    <a:bodyPr/>
                    <a:lstStyle/>
                    <a:p>
                      <a:pPr algn="l" fontAlgn="b"/>
                      <a:r>
                        <a:rPr lang="en-US" sz="1050" b="0" i="0" u="none" strike="noStrike">
                          <a:effectLst/>
                          <a:latin typeface="Arial"/>
                        </a:rPr>
                        <a:t>SSIS Universal Screening </a:t>
                      </a:r>
                      <a:r>
                        <a:rPr lang="en-US" sz="1050" b="0" i="0" u="none" strike="noStrike">
                          <a:solidFill>
                            <a:srgbClr val="FF0000"/>
                          </a:solidFill>
                          <a:effectLst/>
                          <a:latin typeface="Arial"/>
                        </a:rPr>
                        <a:t>(Week of February 27, 2012)</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911">
                <a:tc>
                  <a:txBody>
                    <a:bodyPr/>
                    <a:lstStyle/>
                    <a:p>
                      <a:pPr algn="ctr" fontAlgn="ctr"/>
                      <a:r>
                        <a:rPr lang="en-US" sz="1050" b="0" i="0" u="none" strike="noStrike" dirty="0">
                          <a:effectLst/>
                          <a:latin typeface="Arial"/>
                        </a:rPr>
                        <a:t>March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US" sz="1050" b="0" i="0" u="none" strike="noStrike">
                          <a:effectLst/>
                          <a:latin typeface="Arial"/>
                        </a:rPr>
                        <a:t>NAEP Select Schools Only </a:t>
                      </a:r>
                      <a:r>
                        <a:rPr lang="en-US" sz="1050" b="0" i="0" u="none" strike="noStrike">
                          <a:solidFill>
                            <a:srgbClr val="FF0000"/>
                          </a:solidFill>
                          <a:effectLst/>
                          <a:latin typeface="Arial"/>
                        </a:rPr>
                        <a:t>(January 23 - March 2, 2012)</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2378">
                <a:tc>
                  <a:txBody>
                    <a:bodyPr/>
                    <a:lstStyle/>
                    <a:p>
                      <a:pPr algn="ctr" fontAlgn="ctr"/>
                      <a:r>
                        <a:rPr lang="en-US" sz="1050" b="0" i="0" u="none" strike="noStrike">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50" b="0" i="0" u="none" strike="noStrike">
                          <a:effectLst/>
                          <a:latin typeface="Arial"/>
                        </a:rPr>
                        <a:t>WiDA ACCESS </a:t>
                      </a:r>
                      <a:r>
                        <a:rPr lang="en-US" sz="1050" b="0" i="0" u="none" strike="noStrike">
                          <a:solidFill>
                            <a:srgbClr val="FF0000"/>
                          </a:solidFill>
                          <a:effectLst/>
                          <a:latin typeface="Arial"/>
                        </a:rPr>
                        <a:t>(January 23 - March 2, 2012)</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159911">
                <a:tc>
                  <a:txBody>
                    <a:bodyPr/>
                    <a:lstStyle/>
                    <a:p>
                      <a:pPr algn="ctr" fontAlgn="ctr"/>
                      <a:r>
                        <a:rPr lang="en-US" sz="1050" b="0" i="0" u="none" strike="noStrike" dirty="0">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50" b="0" i="0" u="none" strike="noStrike">
                          <a:effectLst/>
                          <a:latin typeface="Arial"/>
                        </a:rPr>
                        <a:t>PASA Reading and Mathematics  </a:t>
                      </a:r>
                      <a:r>
                        <a:rPr lang="en-US" sz="1050" b="0" i="0" u="none" strike="noStrike">
                          <a:solidFill>
                            <a:srgbClr val="FF0000"/>
                          </a:solidFill>
                          <a:effectLst/>
                          <a:latin typeface="Arial"/>
                        </a:rPr>
                        <a:t>(February 13 - March 23, 2012)</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2378">
                <a:tc>
                  <a:txBody>
                    <a:bodyPr/>
                    <a:lstStyle/>
                    <a:p>
                      <a:pPr algn="ctr" fontAlgn="ctr"/>
                      <a:r>
                        <a:rPr lang="en-US" sz="1050" b="0" i="0" u="none" strike="noStrike" dirty="0">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50" b="0" i="0" u="none" strike="noStrike">
                          <a:solidFill>
                            <a:srgbClr val="3366FF"/>
                          </a:solidFill>
                          <a:effectLst/>
                          <a:latin typeface="Arial"/>
                        </a:rPr>
                        <a:t>Early Dismissal March 2, 2012</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911">
                <a:tc>
                  <a:txBody>
                    <a:bodyPr/>
                    <a:lstStyle/>
                    <a:p>
                      <a:pPr algn="l" fontAlgn="ctr"/>
                      <a:r>
                        <a:rPr lang="en-US" sz="1050" b="0" i="0" u="none" strike="noStrike">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50" b="0" i="0" u="none" strike="noStrike">
                          <a:effectLst/>
                          <a:latin typeface="Arial"/>
                        </a:rPr>
                        <a:t>PSSA Reading and Mathematics </a:t>
                      </a:r>
                      <a:r>
                        <a:rPr lang="en-US" sz="1050" b="0" i="0" u="none" strike="noStrike">
                          <a:solidFill>
                            <a:srgbClr val="FF0000"/>
                          </a:solidFill>
                          <a:effectLst/>
                          <a:latin typeface="Arial"/>
                        </a:rPr>
                        <a:t>(March 12 - 23, 2012)</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2378">
                <a:tc>
                  <a:txBody>
                    <a:bodyPr/>
                    <a:lstStyle/>
                    <a:p>
                      <a:pPr algn="l" fontAlgn="ctr"/>
                      <a:r>
                        <a:rPr lang="en-US" sz="1050" b="0" i="0" u="none" strike="noStrike">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ctr"/>
                      <a:r>
                        <a:rPr lang="en-US" sz="1050" b="0" i="0" u="none" strike="noStrike">
                          <a:effectLst/>
                          <a:latin typeface="Arial"/>
                        </a:rPr>
                        <a:t>PSSA-Modified Reading &amp; Math </a:t>
                      </a:r>
                      <a:r>
                        <a:rPr lang="en-US" sz="1050" b="0" i="0" u="none" strike="noStrike">
                          <a:solidFill>
                            <a:srgbClr val="FF0000"/>
                          </a:solidFill>
                          <a:effectLst/>
                          <a:latin typeface="Arial"/>
                        </a:rPr>
                        <a:t>(March 12 - 23 2012)</a:t>
                      </a:r>
                      <a:endParaRPr lang="en-US" sz="1050" b="0" i="0" u="none" strike="noStrike">
                        <a:effectLst/>
                        <a:latin typeface="Arial"/>
                      </a:endParaRP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50" b="0" i="0" u="none" strike="noStrike">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50" b="0" i="0" u="none" strike="noStrike">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50" b="0" i="0" u="none" strike="noStrike">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50" b="0" i="0" u="none" strike="noStrike">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50" b="0" i="0" u="none" strike="noStrike">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50" b="0" i="0" u="none" strike="noStrike">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ctr"/>
                      <a:r>
                        <a:rPr lang="en-US" sz="1050" b="0" i="0" u="none" strike="noStrike">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2378">
                <a:tc>
                  <a:txBody>
                    <a:bodyPr/>
                    <a:lstStyle/>
                    <a:p>
                      <a:pPr algn="l" fontAlgn="ctr"/>
                      <a:r>
                        <a:rPr lang="en-US" sz="1050" b="0" i="0" u="none" strike="noStrike">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50" b="0" i="0" u="none" strike="noStrike">
                          <a:solidFill>
                            <a:srgbClr val="3366FF"/>
                          </a:solidFill>
                          <a:effectLst/>
                          <a:latin typeface="Arial"/>
                        </a:rPr>
                        <a:t>Early Dismissal March 15, 2012</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911">
                <a:tc>
                  <a:txBody>
                    <a:bodyPr/>
                    <a:lstStyle/>
                    <a:p>
                      <a:pPr algn="l" fontAlgn="ctr"/>
                      <a:r>
                        <a:rPr lang="en-US" sz="1050" b="0" i="0" u="none" strike="noStrike">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l" fontAlgn="b"/>
                      <a:r>
                        <a:rPr lang="en-US" sz="1050" b="0" i="0" u="none" strike="noStrike">
                          <a:effectLst/>
                          <a:latin typeface="Arial"/>
                        </a:rPr>
                        <a:t>DIBELSNext Benchmark (End of year)</a:t>
                      </a:r>
                      <a:r>
                        <a:rPr lang="en-US" sz="1050" b="0" i="0" u="none" strike="noStrike">
                          <a:solidFill>
                            <a:srgbClr val="FF0000"/>
                          </a:solidFill>
                          <a:effectLst/>
                          <a:latin typeface="Arial"/>
                        </a:rPr>
                        <a:t> (March 30, 2012)</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2378">
                <a:tc>
                  <a:txBody>
                    <a:bodyPr/>
                    <a:lstStyle/>
                    <a:p>
                      <a:pPr algn="l" fontAlgn="ctr"/>
                      <a:r>
                        <a:rPr lang="en-US" sz="1050" b="0" i="0" u="none" strike="noStrike">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US" sz="1050" b="0" i="0" u="none" strike="noStrike">
                          <a:effectLst/>
                          <a:latin typeface="Arial"/>
                        </a:rPr>
                        <a:t>DAZE Benchmark (End of year) </a:t>
                      </a:r>
                      <a:r>
                        <a:rPr lang="en-US" sz="1050" b="0" i="0" u="none" strike="noStrike">
                          <a:solidFill>
                            <a:srgbClr val="FF0000"/>
                          </a:solidFill>
                          <a:effectLst/>
                          <a:latin typeface="Arial"/>
                        </a:rPr>
                        <a:t>(March 30, 2012)</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911">
                <a:tc rowSpan="11">
                  <a:txBody>
                    <a:bodyPr/>
                    <a:lstStyle/>
                    <a:p>
                      <a:pPr algn="ctr" fontAlgn="ctr"/>
                      <a:r>
                        <a:rPr lang="en-US" sz="1050" b="0" i="0" u="none" strike="noStrike">
                          <a:effectLst/>
                          <a:latin typeface="Arial"/>
                        </a:rPr>
                        <a:t>April</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050" b="0" i="0" u="none" strike="noStrike">
                          <a:effectLst/>
                          <a:latin typeface="Arial"/>
                        </a:rPr>
                        <a:t>DIBELSNext Benchmark (End of year) </a:t>
                      </a:r>
                      <a:r>
                        <a:rPr lang="en-US" sz="1050" b="0" i="0" u="none" strike="noStrike">
                          <a:solidFill>
                            <a:srgbClr val="FF0000"/>
                          </a:solidFill>
                          <a:effectLst/>
                          <a:latin typeface="Arial"/>
                        </a:rPr>
                        <a:t>(April 2 - 27, 2012)</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2378">
                <a:tc vMerge="1">
                  <a:txBody>
                    <a:bodyPr/>
                    <a:lstStyle/>
                    <a:p>
                      <a:endParaRPr lang="en-US"/>
                    </a:p>
                  </a:txBody>
                  <a:tcPr/>
                </a:tc>
                <a:tc>
                  <a:txBody>
                    <a:bodyPr/>
                    <a:lstStyle/>
                    <a:p>
                      <a:pPr algn="l" fontAlgn="b"/>
                      <a:r>
                        <a:rPr lang="en-US" sz="1050" b="0" i="0" u="none" strike="noStrike">
                          <a:effectLst/>
                          <a:latin typeface="Arial"/>
                        </a:rPr>
                        <a:t>DAZE Benchmark (End of Year) </a:t>
                      </a:r>
                      <a:r>
                        <a:rPr lang="en-US" sz="1050" b="0" i="0" u="none" strike="noStrike">
                          <a:solidFill>
                            <a:srgbClr val="FF0000"/>
                          </a:solidFill>
                          <a:effectLst/>
                          <a:latin typeface="Arial"/>
                        </a:rPr>
                        <a:t>(April 2 - 18, 2012)</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911">
                <a:tc vMerge="1">
                  <a:txBody>
                    <a:bodyPr/>
                    <a:lstStyle/>
                    <a:p>
                      <a:endParaRPr lang="en-US"/>
                    </a:p>
                  </a:txBody>
                  <a:tcPr/>
                </a:tc>
                <a:tc>
                  <a:txBody>
                    <a:bodyPr/>
                    <a:lstStyle/>
                    <a:p>
                      <a:pPr algn="l" fontAlgn="b"/>
                      <a:r>
                        <a:rPr lang="en-US" sz="1050" b="0" i="0" u="none" strike="noStrike">
                          <a:effectLst/>
                          <a:latin typeface="Arial"/>
                        </a:rPr>
                        <a:t>AIMSWeb MAZE </a:t>
                      </a:r>
                      <a:r>
                        <a:rPr lang="en-US" sz="1050" b="0" i="0" u="none" strike="noStrike">
                          <a:solidFill>
                            <a:srgbClr val="FF0000"/>
                          </a:solidFill>
                          <a:effectLst/>
                          <a:latin typeface="Arial"/>
                        </a:rPr>
                        <a:t>(Week of April 9, 2012 - Elem. &amp; MS; April 10 - 11, 2012 - HS)</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911">
                <a:tc vMerge="1">
                  <a:txBody>
                    <a:bodyPr/>
                    <a:lstStyle/>
                    <a:p>
                      <a:endParaRPr lang="en-US"/>
                    </a:p>
                  </a:txBody>
                  <a:tcPr/>
                </a:tc>
                <a:tc>
                  <a:txBody>
                    <a:bodyPr/>
                    <a:lstStyle/>
                    <a:p>
                      <a:pPr algn="l" fontAlgn="b"/>
                      <a:r>
                        <a:rPr lang="en-US" sz="1050" b="0" i="0" u="none" strike="noStrike">
                          <a:effectLst/>
                          <a:latin typeface="Arial"/>
                        </a:rPr>
                        <a:t>4Sight Benchmark Assessment #4 Form # 4</a:t>
                      </a:r>
                      <a:r>
                        <a:rPr lang="en-US" sz="1050" b="0" i="0" u="none" strike="noStrike">
                          <a:solidFill>
                            <a:srgbClr val="FF0000"/>
                          </a:solidFill>
                          <a:effectLst/>
                          <a:latin typeface="Arial"/>
                        </a:rPr>
                        <a:t> (Apr.10&amp;11-Elem;Wk.of Apr.10-MS,HS)</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2378">
                <a:tc vMerge="1">
                  <a:txBody>
                    <a:bodyPr/>
                    <a:lstStyle/>
                    <a:p>
                      <a:endParaRPr lang="en-US"/>
                    </a:p>
                  </a:txBody>
                  <a:tcPr/>
                </a:tc>
                <a:tc>
                  <a:txBody>
                    <a:bodyPr/>
                    <a:lstStyle/>
                    <a:p>
                      <a:pPr algn="l" fontAlgn="b"/>
                      <a:r>
                        <a:rPr lang="en-US" sz="1050" b="0" i="0" u="none" strike="noStrike">
                          <a:effectLst/>
                          <a:latin typeface="Arial"/>
                        </a:rPr>
                        <a:t>TOSCRF </a:t>
                      </a:r>
                      <a:r>
                        <a:rPr lang="en-US" sz="1050" b="0" i="0" u="none" strike="noStrike">
                          <a:solidFill>
                            <a:srgbClr val="FF0000"/>
                          </a:solidFill>
                          <a:effectLst/>
                          <a:latin typeface="Arial"/>
                        </a:rPr>
                        <a:t>(April 10 - 11, 2012)</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911">
                <a:tc vMerge="1">
                  <a:txBody>
                    <a:bodyPr/>
                    <a:lstStyle/>
                    <a:p>
                      <a:endParaRPr lang="en-US"/>
                    </a:p>
                  </a:txBody>
                  <a:tcPr/>
                </a:tc>
                <a:tc>
                  <a:txBody>
                    <a:bodyPr/>
                    <a:lstStyle/>
                    <a:p>
                      <a:pPr algn="l" fontAlgn="b"/>
                      <a:r>
                        <a:rPr lang="en-US" sz="1050" b="0" i="0" u="none" strike="noStrike">
                          <a:effectLst/>
                          <a:latin typeface="Arial"/>
                        </a:rPr>
                        <a:t>TOWRE </a:t>
                      </a:r>
                      <a:r>
                        <a:rPr lang="en-US" sz="1050" b="0" i="0" u="none" strike="noStrike">
                          <a:solidFill>
                            <a:srgbClr val="FF0000"/>
                          </a:solidFill>
                          <a:effectLst/>
                          <a:latin typeface="Arial"/>
                        </a:rPr>
                        <a:t>(Week of April 10, 2012 - MS; April 12, 2012 - HS)</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sngStrike">
                          <a:effectLst/>
                          <a:latin typeface="Arial"/>
                        </a:rPr>
                        <a:t> </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59911">
                <a:tc vMerge="1">
                  <a:txBody>
                    <a:bodyPr/>
                    <a:lstStyle/>
                    <a:p>
                      <a:endParaRPr lang="en-US"/>
                    </a:p>
                  </a:txBody>
                  <a:tcPr/>
                </a:tc>
                <a:tc>
                  <a:txBody>
                    <a:bodyPr/>
                    <a:lstStyle/>
                    <a:p>
                      <a:pPr algn="l" fontAlgn="b"/>
                      <a:r>
                        <a:rPr lang="en-US" sz="1050" b="0" i="0" u="none" strike="noStrike">
                          <a:effectLst/>
                          <a:latin typeface="Arial"/>
                        </a:rPr>
                        <a:t>Grade + </a:t>
                      </a:r>
                      <a:r>
                        <a:rPr lang="en-US" sz="1050" b="0" i="0" u="none" strike="noStrike">
                          <a:solidFill>
                            <a:srgbClr val="FF0000"/>
                          </a:solidFill>
                          <a:effectLst/>
                          <a:latin typeface="Arial"/>
                        </a:rPr>
                        <a:t>(April 12-13, 2012 - Elem.; April 12 - 13, 2012 - MS)</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Wingdings 2"/>
                        </a:rPr>
                        <a:t>P</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2378">
                <a:tc vMerge="1">
                  <a:txBody>
                    <a:bodyPr/>
                    <a:lstStyle/>
                    <a:p>
                      <a:endParaRPr lang="en-US"/>
                    </a:p>
                  </a:txBody>
                  <a:tcPr/>
                </a:tc>
                <a:tc>
                  <a:txBody>
                    <a:bodyPr/>
                    <a:lstStyle/>
                    <a:p>
                      <a:pPr algn="l" fontAlgn="ctr"/>
                      <a:r>
                        <a:rPr lang="en-US" sz="1050" b="0" i="0" u="none" strike="noStrike">
                          <a:effectLst/>
                          <a:latin typeface="Arial"/>
                        </a:rPr>
                        <a:t>PSSA Writing </a:t>
                      </a:r>
                      <a:r>
                        <a:rPr lang="en-US" sz="1050" b="0" i="0" u="none" strike="noStrike">
                          <a:solidFill>
                            <a:srgbClr val="FF0000"/>
                          </a:solidFill>
                          <a:effectLst/>
                          <a:latin typeface="Arial"/>
                        </a:rPr>
                        <a:t>(April 16 - 20, 2012)</a:t>
                      </a:r>
                      <a:endParaRPr lang="en-US" sz="1050" b="0" i="0" u="none" strike="noStrike">
                        <a:effectLst/>
                        <a:latin typeface="Arial"/>
                      </a:endParaRP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50" b="0" i="0" u="none" strike="noStrike">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50" b="0" i="0" u="none" strike="noStrike">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50" b="0" i="0" u="none" strike="noStrike">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50" b="0" i="0" u="none" strike="noStrike">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50" b="0" i="0" u="none" strike="noStrike">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50" b="0" i="0" u="none" strike="noStrike">
                          <a:effectLst/>
                          <a:latin typeface="Arial"/>
                        </a:rPr>
                        <a:t>X</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50" b="0" i="0" u="none" strike="noStrike">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50" b="0" i="0" u="none" strike="noStrike">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50" b="0" i="0" u="none" strike="noStrike">
                          <a:effectLst/>
                          <a:latin typeface="Arial"/>
                        </a:rPr>
                        <a:t>X</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50" b="0" i="0" u="none" strike="noStrike">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50" b="0" i="0" u="none" strike="noStrike">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50" b="0" i="0" u="none" strike="noStrike">
                          <a:effectLst/>
                          <a:latin typeface="Arial"/>
                        </a:rPr>
                        <a:t>X</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050" b="0" i="0" u="none" strike="noStrike">
                          <a:effectLst/>
                          <a:latin typeface="Arial"/>
                        </a:rPr>
                        <a:t> </a:t>
                      </a: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2378">
                <a:tc vMerge="1">
                  <a:txBody>
                    <a:bodyPr/>
                    <a:lstStyle/>
                    <a:p>
                      <a:endParaRPr lang="en-US"/>
                    </a:p>
                  </a:txBody>
                  <a:tcPr/>
                </a:tc>
                <a:tc>
                  <a:txBody>
                    <a:bodyPr/>
                    <a:lstStyle/>
                    <a:p>
                      <a:pPr algn="l" fontAlgn="b"/>
                      <a:r>
                        <a:rPr lang="en-US" sz="1050" b="0" i="0" u="none" strike="noStrike">
                          <a:effectLst/>
                          <a:latin typeface="Arial"/>
                        </a:rPr>
                        <a:t>EasyCBM </a:t>
                      </a:r>
                      <a:r>
                        <a:rPr lang="en-US" sz="1050" b="0" i="0" u="none" strike="noStrike">
                          <a:solidFill>
                            <a:srgbClr val="FF0000"/>
                          </a:solidFill>
                          <a:effectLst/>
                          <a:latin typeface="Arial"/>
                        </a:rPr>
                        <a:t>(Week of April 16, 2012)</a:t>
                      </a:r>
                      <a:endParaRPr lang="en-US" sz="1050" b="0" i="0" u="none" strike="noStrike">
                        <a:effectLst/>
                        <a:latin typeface="Arial"/>
                      </a:endParaRP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Wingdings 2"/>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2378">
                <a:tc vMerge="1">
                  <a:txBody>
                    <a:bodyPr/>
                    <a:lstStyle/>
                    <a:p>
                      <a:endParaRPr lang="en-US"/>
                    </a:p>
                  </a:txBody>
                  <a:tcPr/>
                </a:tc>
                <a:tc>
                  <a:txBody>
                    <a:bodyPr/>
                    <a:lstStyle/>
                    <a:p>
                      <a:pPr algn="l" fontAlgn="ctr"/>
                      <a:r>
                        <a:rPr lang="en-US" sz="1050" b="0" i="0" u="none" strike="noStrike">
                          <a:effectLst/>
                          <a:latin typeface="Arial"/>
                        </a:rPr>
                        <a:t>PSSA Science  </a:t>
                      </a:r>
                      <a:r>
                        <a:rPr lang="en-US" sz="1050" b="0" i="0" u="none" strike="noStrike">
                          <a:solidFill>
                            <a:srgbClr val="FF0000"/>
                          </a:solidFill>
                          <a:effectLst/>
                          <a:latin typeface="Arial"/>
                        </a:rPr>
                        <a:t>(April 23 - 27, 2012)</a:t>
                      </a:r>
                      <a:endParaRPr lang="en-US" sz="1050" b="0" i="0" u="none" strike="noStrike">
                        <a:effectLst/>
                        <a:latin typeface="Arial"/>
                      </a:endParaRP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82378">
                <a:tc vMerge="1">
                  <a:txBody>
                    <a:bodyPr/>
                    <a:lstStyle/>
                    <a:p>
                      <a:endParaRPr lang="en-US"/>
                    </a:p>
                  </a:txBody>
                  <a:tcPr/>
                </a:tc>
                <a:tc>
                  <a:txBody>
                    <a:bodyPr/>
                    <a:lstStyle/>
                    <a:p>
                      <a:pPr algn="l" fontAlgn="ctr"/>
                      <a:r>
                        <a:rPr lang="en-US" sz="1050" b="0" i="0" u="none" strike="noStrike">
                          <a:effectLst/>
                          <a:latin typeface="Arial"/>
                        </a:rPr>
                        <a:t>PSSA-M Science </a:t>
                      </a:r>
                      <a:r>
                        <a:rPr lang="en-US" sz="1050" b="0" i="0" u="none" strike="noStrike">
                          <a:solidFill>
                            <a:srgbClr val="FF0000"/>
                          </a:solidFill>
                          <a:effectLst/>
                          <a:latin typeface="Arial"/>
                        </a:rPr>
                        <a:t>(April 23 - 27, 2012)</a:t>
                      </a:r>
                      <a:endParaRPr lang="en-US" sz="1050" b="0" i="0" u="none" strike="noStrike">
                        <a:effectLst/>
                        <a:latin typeface="Arial"/>
                      </a:endParaRPr>
                    </a:p>
                  </a:txBody>
                  <a:tcPr marL="4846" marR="4846" marT="4846"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X</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050" b="0" i="0" u="none" strike="noStrike" dirty="0">
                          <a:effectLst/>
                          <a:latin typeface="Arial"/>
                        </a:rPr>
                        <a:t> </a:t>
                      </a:r>
                    </a:p>
                  </a:txBody>
                  <a:tcPr marL="4846" marR="4846" marT="4846"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457200" y="1143000"/>
          <a:ext cx="8534400" cy="2116444"/>
        </p:xfrm>
        <a:graphic>
          <a:graphicData uri="http://schemas.openxmlformats.org/drawingml/2006/table">
            <a:tbl>
              <a:tblPr/>
              <a:tblGrid>
                <a:gridCol w="685800"/>
                <a:gridCol w="4648199"/>
                <a:gridCol w="304800"/>
                <a:gridCol w="228600"/>
                <a:gridCol w="228600"/>
                <a:gridCol w="228600"/>
                <a:gridCol w="304800"/>
                <a:gridCol w="228600"/>
                <a:gridCol w="228600"/>
                <a:gridCol w="228600"/>
                <a:gridCol w="228600"/>
                <a:gridCol w="228600"/>
                <a:gridCol w="228600"/>
                <a:gridCol w="304800"/>
                <a:gridCol w="228601"/>
              </a:tblGrid>
              <a:tr h="177138">
                <a:tc>
                  <a:txBody>
                    <a:bodyPr/>
                    <a:lstStyle/>
                    <a:p>
                      <a:pPr algn="ctr" fontAlgn="b"/>
                      <a:r>
                        <a:rPr lang="en-US" sz="1100" b="1" i="0" u="none" strike="noStrike" dirty="0">
                          <a:effectLst/>
                          <a:latin typeface="Arial"/>
                        </a:rPr>
                        <a:t>Month</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effectLst/>
                          <a:latin typeface="Arial"/>
                        </a:rPr>
                        <a:t>Assessment</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effectLst/>
                          <a:latin typeface="Arial"/>
                        </a:rPr>
                        <a:t>K</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effectLst/>
                          <a:latin typeface="Arial"/>
                        </a:rPr>
                        <a:t>1</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effectLst/>
                          <a:latin typeface="Arial"/>
                        </a:rPr>
                        <a:t>2</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effectLst/>
                          <a:latin typeface="Arial"/>
                        </a:rPr>
                        <a:t>3</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effectLst/>
                          <a:latin typeface="Arial"/>
                        </a:rPr>
                        <a:t>4</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effectLst/>
                          <a:latin typeface="Arial"/>
                        </a:rPr>
                        <a:t>5</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effectLst/>
                          <a:latin typeface="Arial"/>
                        </a:rPr>
                        <a:t>6</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effectLst/>
                          <a:latin typeface="Arial"/>
                        </a:rPr>
                        <a:t>7</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effectLst/>
                          <a:latin typeface="Arial"/>
                        </a:rPr>
                        <a:t>8</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effectLst/>
                          <a:latin typeface="Arial"/>
                        </a:rPr>
                        <a:t>9</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effectLst/>
                          <a:latin typeface="Arial"/>
                        </a:rPr>
                        <a:t>10</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dirty="0">
                          <a:effectLst/>
                          <a:latin typeface="Arial"/>
                        </a:rPr>
                        <a:t>11</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1" i="0" u="none" strike="noStrike">
                          <a:effectLst/>
                          <a:latin typeface="Arial"/>
                        </a:rPr>
                        <a:t>12</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7138">
                <a:tc rowSpan="8">
                  <a:txBody>
                    <a:bodyPr/>
                    <a:lstStyle/>
                    <a:p>
                      <a:pPr algn="ctr" fontAlgn="ctr"/>
                      <a:r>
                        <a:rPr lang="en-US" sz="1100" b="0" i="0" u="none" strike="noStrike" dirty="0">
                          <a:effectLst/>
                          <a:latin typeface="Arial"/>
                        </a:rPr>
                        <a:t>May</a:t>
                      </a:r>
                    </a:p>
                  </a:txBody>
                  <a:tcPr marL="9525" marR="9525" marT="95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l" fontAlgn="b"/>
                      <a:r>
                        <a:rPr lang="en-US" sz="1100" b="0" i="0" u="none" strike="noStrike">
                          <a:effectLst/>
                          <a:latin typeface="Arial"/>
                        </a:rPr>
                        <a:t>PASA Science </a:t>
                      </a:r>
                      <a:r>
                        <a:rPr lang="en-US" sz="1100" b="0" i="0" u="none" strike="noStrike">
                          <a:solidFill>
                            <a:srgbClr val="FF0000"/>
                          </a:solidFill>
                          <a:effectLst/>
                          <a:latin typeface="Arial"/>
                        </a:rPr>
                        <a:t>(May 1 - May 25, 2012)</a:t>
                      </a:r>
                      <a:endParaRPr lang="en-US" sz="1100" b="0" i="0" u="none" strike="noStrike">
                        <a:effectLst/>
                        <a:latin typeface="Arial"/>
                      </a:endParaRP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P</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P</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P</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7138">
                <a:tc vMerge="1">
                  <a:txBody>
                    <a:bodyPr/>
                    <a:lstStyle/>
                    <a:p>
                      <a:endParaRPr lang="en-US"/>
                    </a:p>
                  </a:txBody>
                  <a:tcPr/>
                </a:tc>
                <a:tc>
                  <a:txBody>
                    <a:bodyPr/>
                    <a:lstStyle/>
                    <a:p>
                      <a:pPr algn="l" fontAlgn="b"/>
                      <a:r>
                        <a:rPr lang="en-US" sz="1100" b="0" i="0" u="none" strike="noStrike">
                          <a:effectLst/>
                          <a:latin typeface="Arial"/>
                        </a:rPr>
                        <a:t>CDT </a:t>
                      </a:r>
                      <a:r>
                        <a:rPr lang="en-US" sz="1100" b="0" i="0" u="none" strike="noStrike">
                          <a:solidFill>
                            <a:srgbClr val="FF0000"/>
                          </a:solidFill>
                          <a:effectLst/>
                          <a:latin typeface="Arial"/>
                        </a:rPr>
                        <a:t>(Week of May 7, 2012)</a:t>
                      </a:r>
                      <a:endParaRPr lang="en-US" sz="1100" b="0" i="0" u="none" strike="noStrike">
                        <a:effectLst/>
                        <a:latin typeface="Arial"/>
                      </a:endParaRP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P</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7138">
                <a:tc vMerge="1">
                  <a:txBody>
                    <a:bodyPr/>
                    <a:lstStyle/>
                    <a:p>
                      <a:endParaRPr lang="en-US"/>
                    </a:p>
                  </a:txBody>
                  <a:tcPr/>
                </a:tc>
                <a:tc>
                  <a:txBody>
                    <a:bodyPr/>
                    <a:lstStyle/>
                    <a:p>
                      <a:pPr algn="l" fontAlgn="b"/>
                      <a:r>
                        <a:rPr lang="en-US" sz="1100" b="0" i="0" u="none" strike="noStrike" dirty="0" err="1">
                          <a:effectLst/>
                          <a:latin typeface="Arial"/>
                        </a:rPr>
                        <a:t>EasyCBM</a:t>
                      </a:r>
                      <a:r>
                        <a:rPr lang="en-US" sz="1100" b="0" i="0" u="none" strike="noStrike" dirty="0">
                          <a:solidFill>
                            <a:srgbClr val="FF0000"/>
                          </a:solidFill>
                          <a:effectLst/>
                          <a:latin typeface="Arial"/>
                        </a:rPr>
                        <a:t> ( May 7 &amp; 9, 2012)</a:t>
                      </a:r>
                      <a:endParaRPr lang="en-US" sz="1100" b="0" i="0" u="none" strike="noStrike" dirty="0">
                        <a:effectLst/>
                        <a:latin typeface="Arial"/>
                      </a:endParaRP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44753">
                <a:tc vMerge="1">
                  <a:txBody>
                    <a:bodyPr/>
                    <a:lstStyle/>
                    <a:p>
                      <a:endParaRPr lang="en-US"/>
                    </a:p>
                  </a:txBody>
                  <a:tcPr/>
                </a:tc>
                <a:tc>
                  <a:txBody>
                    <a:bodyPr/>
                    <a:lstStyle/>
                    <a:p>
                      <a:pPr algn="l" fontAlgn="b"/>
                      <a:r>
                        <a:rPr lang="en-US" sz="1100" b="0" i="0" u="none" strike="noStrike" dirty="0">
                          <a:effectLst/>
                          <a:latin typeface="Arial"/>
                        </a:rPr>
                        <a:t>Benchmark Writing Assessment  (</a:t>
                      </a:r>
                      <a:r>
                        <a:rPr lang="en-US" sz="1100" b="0" i="0" u="none" strike="noStrike" dirty="0">
                          <a:solidFill>
                            <a:srgbClr val="FF0000"/>
                          </a:solidFill>
                          <a:effectLst/>
                          <a:latin typeface="Arial"/>
                        </a:rPr>
                        <a:t>May 14 &amp; 15 -Elem #3; May 14-18- HS #2)</a:t>
                      </a:r>
                      <a:endParaRPr lang="en-US" sz="1100" b="0" i="0" u="none" strike="noStrike" dirty="0">
                        <a:effectLst/>
                        <a:latin typeface="Arial"/>
                      </a:endParaRP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P</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177138">
                <a:tc vMerge="1">
                  <a:txBody>
                    <a:bodyPr/>
                    <a:lstStyle/>
                    <a:p>
                      <a:endParaRPr lang="en-US"/>
                    </a:p>
                  </a:txBody>
                  <a:tcPr/>
                </a:tc>
                <a:tc>
                  <a:txBody>
                    <a:bodyPr/>
                    <a:lstStyle/>
                    <a:p>
                      <a:pPr algn="l" fontAlgn="b"/>
                      <a:r>
                        <a:rPr lang="en-US" sz="1100" b="0" i="0" u="none" strike="noStrike">
                          <a:effectLst/>
                          <a:latin typeface="Arial"/>
                        </a:rPr>
                        <a:t>Math Placement Exams</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7138">
                <a:tc vMerge="1">
                  <a:txBody>
                    <a:bodyPr/>
                    <a:lstStyle/>
                    <a:p>
                      <a:endParaRPr lang="en-US"/>
                    </a:p>
                  </a:txBody>
                  <a:tcPr/>
                </a:tc>
                <a:tc>
                  <a:txBody>
                    <a:bodyPr/>
                    <a:lstStyle/>
                    <a:p>
                      <a:pPr algn="l" fontAlgn="b"/>
                      <a:r>
                        <a:rPr lang="sv-SE" sz="1100" b="0" i="0" u="none" strike="noStrike">
                          <a:effectLst/>
                          <a:latin typeface="Arial"/>
                        </a:rPr>
                        <a:t>Keystone Exam: Algebra I, Literature, &amp; Biology (TBD)</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P</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177138">
                <a:tc vMerge="1">
                  <a:txBody>
                    <a:bodyPr/>
                    <a:lstStyle/>
                    <a:p>
                      <a:endParaRPr lang="en-US"/>
                    </a:p>
                  </a:txBody>
                  <a:tcPr/>
                </a:tc>
                <a:tc>
                  <a:txBody>
                    <a:bodyPr/>
                    <a:lstStyle/>
                    <a:p>
                      <a:pPr algn="l" fontAlgn="b"/>
                      <a:r>
                        <a:rPr lang="en-US" sz="1100" b="0" i="0" u="none" strike="noStrike">
                          <a:effectLst/>
                          <a:latin typeface="Arial"/>
                        </a:rPr>
                        <a:t>STAR (Reading)</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7138">
                <a:tc vMerge="1">
                  <a:txBody>
                    <a:bodyPr/>
                    <a:lstStyle/>
                    <a:p>
                      <a:endParaRPr lang="en-US"/>
                    </a:p>
                  </a:txBody>
                  <a:tcPr/>
                </a:tc>
                <a:tc>
                  <a:txBody>
                    <a:bodyPr/>
                    <a:lstStyle/>
                    <a:p>
                      <a:pPr algn="l" fontAlgn="b"/>
                      <a:r>
                        <a:rPr lang="en-US" sz="1100" b="0" i="0" u="none" strike="noStrike" dirty="0">
                          <a:effectLst/>
                          <a:latin typeface="Arial"/>
                        </a:rPr>
                        <a:t>AP Exams</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P</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c>
                  <a:txBody>
                    <a:bodyPr/>
                    <a:lstStyle/>
                    <a:p>
                      <a:pPr algn="ctr" fontAlgn="b"/>
                      <a:r>
                        <a:rPr lang="en-US" sz="1100" b="0" i="0" u="none" strike="noStrike">
                          <a:effectLst/>
                          <a:latin typeface="Wingdings 2"/>
                        </a:rPr>
                        <a:t>P</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00"/>
                    </a:solidFill>
                  </a:tcPr>
                </a:tc>
              </a:tr>
              <a:tr h="177138">
                <a:tc>
                  <a:txBody>
                    <a:bodyPr/>
                    <a:lstStyle/>
                    <a:p>
                      <a:pPr algn="l" fontAlgn="ctr"/>
                      <a:r>
                        <a:rPr lang="en-US" sz="1100" b="0" i="0" u="none" strike="noStrike">
                          <a:effectLst/>
                          <a:latin typeface="Arial"/>
                        </a:rPr>
                        <a:t> </a:t>
                      </a:r>
                    </a:p>
                  </a:txBody>
                  <a:tcPr marL="9525" marR="9525" marT="95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a:effectLst/>
                          <a:latin typeface="Arial"/>
                        </a:rPr>
                        <a:t>Math Placement Exams</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Wingdings 2"/>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77138">
                <a:tc>
                  <a:txBody>
                    <a:bodyPr/>
                    <a:lstStyle/>
                    <a:p>
                      <a:pPr algn="ctr" fontAlgn="ctr"/>
                      <a:r>
                        <a:rPr lang="en-US" sz="1100" b="0" i="0" u="none" strike="noStrike">
                          <a:effectLst/>
                          <a:latin typeface="Arial"/>
                        </a:rPr>
                        <a:t>June</a:t>
                      </a:r>
                    </a:p>
                  </a:txBody>
                  <a:tcPr marL="9525" marR="9525" marT="9524"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en-US" sz="1100" b="0" i="0" u="none" strike="noStrike" dirty="0">
                          <a:effectLst/>
                          <a:latin typeface="Arial"/>
                        </a:rPr>
                        <a:t>Final Exams</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 </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a:effectLst/>
                          <a:latin typeface="Arial"/>
                        </a:rPr>
                        <a:t>X</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n-US" sz="1100" b="0" i="0" u="none" strike="noStrike" dirty="0">
                          <a:effectLst/>
                          <a:latin typeface="Arial"/>
                        </a:rPr>
                        <a:t>X</a:t>
                      </a:r>
                    </a:p>
                  </a:txBody>
                  <a:tcPr marL="9525" marR="9525" marT="952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3"/>
          <p:cNvSpPr>
            <a:spLocks noGrp="1"/>
          </p:cNvSpPr>
          <p:nvPr>
            <p:ph type="ctrTitle"/>
          </p:nvPr>
        </p:nvSpPr>
        <p:spPr/>
        <p:txBody>
          <a:bodyPr/>
          <a:lstStyle/>
          <a:p>
            <a:pPr eaLnBrk="1" hangingPunct="1"/>
            <a:r>
              <a:rPr lang="en-US" smtClean="0"/>
              <a:t>Middle School Literacy Assessment Map</a:t>
            </a:r>
          </a:p>
        </p:txBody>
      </p:sp>
    </p:spTree>
  </p:cSld>
  <p:clrMapOvr>
    <a:masterClrMapping/>
  </p:clrMapOvr>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 Id="rId4" Type="http://schemas.openxmlformats.org/officeDocument/2006/relationships/image" Target="../media/image5.jpeg"/></Relationships>
</file>

<file path=ppt/theme/_rels/theme4.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6.jpeg"/></Relationships>
</file>

<file path=ppt/theme/_rels/theme8.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nival">
  <a:themeElements>
    <a:clrScheme name="Carnival">
      <a:dk1>
        <a:sysClr val="windowText" lastClr="000000"/>
      </a:dk1>
      <a:lt1>
        <a:sysClr val="window" lastClr="FFFFFF"/>
      </a:lt1>
      <a:dk2>
        <a:srgbClr val="2A2D6C"/>
      </a:dk2>
      <a:lt2>
        <a:srgbClr val="FCED90"/>
      </a:lt2>
      <a:accent1>
        <a:srgbClr val="E0B602"/>
      </a:accent1>
      <a:accent2>
        <a:srgbClr val="C77D00"/>
      </a:accent2>
      <a:accent3>
        <a:srgbClr val="C43D1F"/>
      </a:accent3>
      <a:accent4>
        <a:srgbClr val="B42469"/>
      </a:accent4>
      <a:accent5>
        <a:srgbClr val="7B309B"/>
      </a:accent5>
      <a:accent6>
        <a:srgbClr val="4560AD"/>
      </a:accent6>
      <a:hlink>
        <a:srgbClr val="118FBF"/>
      </a:hlink>
      <a:folHlink>
        <a:srgbClr val="0CA15F"/>
      </a:folHlink>
    </a:clrScheme>
    <a:fontScheme name="Carnival">
      <a:majorFont>
        <a:latin typeface="Bodoni MT"/>
        <a:ea typeface=""/>
        <a:cs typeface=""/>
        <a:font script="Cyrl" typeface="Times New Roman"/>
        <a:font script="Grek"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Verdana"/>
        <a:ea typeface=""/>
        <a:cs typeface=""/>
        <a:font script="Jpan" typeface="ＭＳ Ｐゴシック"/>
        <a:font script="Hang" typeface="맑은 고딕"/>
        <a:font script="Hans" typeface="华文楷体"/>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arnival">
      <a:fillStyleLst>
        <a:solidFill>
          <a:schemeClr val="phClr">
            <a:tint val="100000"/>
          </a:schemeClr>
        </a:solidFill>
        <a:gradFill rotWithShape="1">
          <a:gsLst>
            <a:gs pos="0">
              <a:schemeClr val="phClr">
                <a:tint val="75000"/>
                <a:satMod val="170000"/>
              </a:schemeClr>
            </a:gs>
            <a:gs pos="37000">
              <a:schemeClr val="phClr">
                <a:tint val="50000"/>
                <a:satMod val="180000"/>
              </a:schemeClr>
            </a:gs>
            <a:gs pos="50000">
              <a:schemeClr val="phClr">
                <a:tint val="46000"/>
                <a:satMod val="180000"/>
              </a:schemeClr>
            </a:gs>
            <a:gs pos="64000">
              <a:schemeClr val="phClr">
                <a:tint val="50000"/>
                <a:satMod val="180000"/>
              </a:schemeClr>
            </a:gs>
            <a:gs pos="100000">
              <a:schemeClr val="phClr">
                <a:tint val="75000"/>
                <a:satMod val="170000"/>
              </a:schemeClr>
            </a:gs>
          </a:gsLst>
          <a:lin ang="5400000" scaled="0"/>
        </a:gradFill>
        <a:gradFill rotWithShape="1">
          <a:gsLst>
            <a:gs pos="0">
              <a:schemeClr val="phClr">
                <a:shade val="35000"/>
                <a:satMod val="190000"/>
              </a:schemeClr>
            </a:gs>
            <a:gs pos="30000">
              <a:schemeClr val="phClr">
                <a:shade val="64000"/>
                <a:satMod val="165000"/>
              </a:schemeClr>
            </a:gs>
            <a:gs pos="46000">
              <a:schemeClr val="phClr">
                <a:shade val="74000"/>
                <a:satMod val="165000"/>
              </a:schemeClr>
            </a:gs>
            <a:gs pos="56000">
              <a:schemeClr val="phClr">
                <a:shade val="74000"/>
                <a:satMod val="165000"/>
              </a:schemeClr>
            </a:gs>
            <a:gs pos="70000">
              <a:schemeClr val="phClr">
                <a:shade val="64000"/>
                <a:satMod val="165000"/>
              </a:schemeClr>
            </a:gs>
            <a:gs pos="100000">
              <a:schemeClr val="phClr">
                <a:shade val="35000"/>
                <a:satMod val="190000"/>
              </a:schemeClr>
            </a:gs>
          </a:gsLst>
          <a:lin ang="5400000" scaled="0"/>
        </a:gradFill>
      </a:fillStyleLst>
      <a:lnStyleLst>
        <a:ln w="5000">
          <a:solidFill>
            <a:schemeClr val="phClr"/>
          </a:solidFill>
          <a:prstDash val="solid"/>
        </a:ln>
        <a:ln w="12700">
          <a:solidFill>
            <a:schemeClr val="phClr"/>
          </a:solidFill>
          <a:prstDash val="solid"/>
        </a:ln>
        <a:ln w="28100">
          <a:solidFill>
            <a:schemeClr val="phClr"/>
          </a:solidFill>
          <a:prstDash val="solid"/>
        </a:ln>
      </a:lnStyleLst>
      <a:effectStyleLst>
        <a:effectStyle>
          <a:effectLst>
            <a:outerShdw blurRad="39000" dist="25400" dir="5400000">
              <a:srgbClr val="1A0000">
                <a:alpha val="35000"/>
              </a:srgbClr>
            </a:outerShdw>
          </a:effectLst>
        </a:effectStyle>
        <a:effectStyle>
          <a:effectLst>
            <a:outerShdw blurRad="39000" dist="25000" dir="5400000">
              <a:srgbClr val="1A0000">
                <a:alpha val="40000"/>
              </a:srgbClr>
            </a:outerShdw>
          </a:effectLst>
        </a:effectStyle>
        <a:effectStyle>
          <a:effectLst>
            <a:outerShdw blurRad="39000" dist="25000" dir="5400000">
              <a:srgbClr val="000000">
                <a:alpha val="40000"/>
              </a:srgbClr>
            </a:outerShdw>
          </a:effectLst>
          <a:scene3d>
            <a:camera prst="orthographicFront">
              <a:rot lat="0" lon="0" rev="0"/>
            </a:camera>
            <a:lightRig rig="contrasting" dir="tr">
              <a:rot lat="0" lon="0" rev="7000000"/>
            </a:lightRig>
          </a:scene3d>
          <a:sp3d prstMaterial="powder">
            <a:bevelT w="110000" h="50000"/>
          </a:sp3d>
        </a:effectStyle>
      </a:effectStyleLst>
      <a:bgFillStyleLst>
        <a:solidFill>
          <a:schemeClr val="phClr">
            <a:tint val="100000"/>
          </a:schemeClr>
        </a:solidFill>
        <a:gradFill rotWithShape="1">
          <a:gsLst>
            <a:gs pos="0">
              <a:schemeClr val="phClr">
                <a:shade val="68000"/>
                <a:satMod val="150000"/>
              </a:schemeClr>
            </a:gs>
            <a:gs pos="40000">
              <a:schemeClr val="phClr">
                <a:tint val="90000"/>
                <a:satMod val="220000"/>
              </a:schemeClr>
            </a:gs>
            <a:gs pos="50000">
              <a:schemeClr val="phClr">
                <a:tint val="86500"/>
                <a:satMod val="255000"/>
              </a:schemeClr>
            </a:gs>
            <a:gs pos="53000">
              <a:schemeClr val="phClr">
                <a:tint val="86500"/>
                <a:satMod val="255000"/>
              </a:schemeClr>
            </a:gs>
            <a:gs pos="62000">
              <a:schemeClr val="phClr">
                <a:tint val="90000"/>
                <a:satMod val="220000"/>
              </a:schemeClr>
            </a:gs>
            <a:gs pos="100000">
              <a:schemeClr val="phClr">
                <a:shade val="68000"/>
                <a:satMod val="150000"/>
              </a:schemeClr>
            </a:gs>
          </a:gsLst>
          <a:lin ang="5400000" scaled="0"/>
        </a:gradFill>
        <a:blipFill>
          <a:blip xmlns:r="http://schemas.openxmlformats.org/officeDocument/2006/relationships" r:embed="rId1">
            <a:duotone>
              <a:schemeClr val="phClr">
                <a:tint val="95000"/>
                <a:satMod val="190000"/>
              </a:schemeClr>
              <a:schemeClr val="phClr">
                <a:shade val="78000"/>
                <a:satMod val="18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Celebration">
  <a:themeElements>
    <a:clrScheme name="Celebration">
      <a:dk1>
        <a:srgbClr val="49345F"/>
      </a:dk1>
      <a:lt1>
        <a:srgbClr val="DDD9C3"/>
      </a:lt1>
      <a:dk2>
        <a:srgbClr val="000000"/>
      </a:dk2>
      <a:lt2>
        <a:srgbClr val="FFFFFF"/>
      </a:lt2>
      <a:accent1>
        <a:srgbClr val="310095"/>
      </a:accent1>
      <a:accent2>
        <a:srgbClr val="886286"/>
      </a:accent2>
      <a:accent3>
        <a:srgbClr val="A082F5"/>
      </a:accent3>
      <a:accent4>
        <a:srgbClr val="5061C8"/>
      </a:accent4>
      <a:accent5>
        <a:srgbClr val="00AAAA"/>
      </a:accent5>
      <a:accent6>
        <a:srgbClr val="008040"/>
      </a:accent6>
      <a:hlink>
        <a:srgbClr val="A2A2FF"/>
      </a:hlink>
      <a:folHlink>
        <a:srgbClr val="CF9BF7"/>
      </a:folHlink>
    </a:clrScheme>
    <a:fontScheme name="Celebration">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elebration">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blipFill rotWithShape="1">
          <a:blip xmlns:r="http://schemas.openxmlformats.org/officeDocument/2006/relationships" r:embed="rId1">
            <a:duotone>
              <a:schemeClr val="phClr">
                <a:tint val="30000"/>
                <a:satMod val="175000"/>
              </a:schemeClr>
              <a:schemeClr val="phClr">
                <a:shade val="50000"/>
                <a:satMod val="115000"/>
              </a:schemeClr>
            </a:duotone>
          </a:blip>
          <a:tile tx="0" ty="0" sx="80000" sy="8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innerShdw blurRad="76200">
              <a:srgbClr val="000000">
                <a:alpha val="50000"/>
              </a:srgbClr>
            </a:innerShdw>
          </a:effectLst>
          <a:scene3d>
            <a:camera prst="orthographicFront">
              <a:rot lat="0" lon="0" rev="0"/>
            </a:camera>
            <a:lightRig rig="soft" dir="t">
              <a:rot lat="0" lon="0" rev="7800000"/>
            </a:lightRig>
          </a:scene3d>
          <a:sp3d>
            <a:bevelT w="63500" h="38100" prst="relaxedInset"/>
          </a:sp3d>
        </a:effectStyle>
      </a:effectStyleLst>
      <a:bgFillStyleLst>
        <a:blipFill rotWithShape="1">
          <a:blip xmlns:r="http://schemas.openxmlformats.org/officeDocument/2006/relationships" r:embed="rId2">
            <a:duotone>
              <a:schemeClr val="phClr">
                <a:tint val="80000"/>
                <a:satMod val="300000"/>
                <a:lumMod val="110000"/>
              </a:schemeClr>
              <a:schemeClr val="phClr">
                <a:shade val="50000"/>
                <a:satMod val="130000"/>
                <a:lumMod val="110000"/>
              </a:schemeClr>
            </a:duotone>
          </a:blip>
          <a:stretch/>
        </a:blipFill>
        <a:blipFill rotWithShape="1">
          <a:blip xmlns:r="http://schemas.openxmlformats.org/officeDocument/2006/relationships" r:embed="rId3">
            <a:duotone>
              <a:schemeClr val="phClr">
                <a:tint val="80000"/>
                <a:satMod val="115000"/>
              </a:schemeClr>
              <a:schemeClr val="phClr">
                <a:shade val="80000"/>
                <a:satMod val="110000"/>
              </a:schemeClr>
            </a:duotone>
          </a:blip>
          <a:stretch/>
        </a:blipFill>
        <a:blipFill rotWithShape="1">
          <a:blip xmlns:r="http://schemas.openxmlformats.org/officeDocument/2006/relationships" r:embed="rId4">
            <a:duotone>
              <a:schemeClr val="phClr">
                <a:tint val="80000"/>
                <a:satMod val="115000"/>
              </a:schemeClr>
              <a:schemeClr val="phClr">
                <a:shade val="80000"/>
                <a:satMod val="110000"/>
              </a:schemeClr>
            </a:duotone>
          </a:blip>
          <a:stretch/>
        </a:blipFill>
      </a:bgFillStyleLst>
    </a:fmtScheme>
  </a:themeElements>
  <a:objectDefaults/>
  <a:extraClrSchemeLst/>
</a:theme>
</file>

<file path=ppt/theme/theme4.xml><?xml version="1.0" encoding="utf-8"?>
<a:theme xmlns:a="http://schemas.openxmlformats.org/drawingml/2006/main" name="1_Carnival">
  <a:themeElements>
    <a:clrScheme name="Carnival">
      <a:dk1>
        <a:sysClr val="windowText" lastClr="000000"/>
      </a:dk1>
      <a:lt1>
        <a:sysClr val="window" lastClr="FFFFFF"/>
      </a:lt1>
      <a:dk2>
        <a:srgbClr val="2A2D6C"/>
      </a:dk2>
      <a:lt2>
        <a:srgbClr val="FCED90"/>
      </a:lt2>
      <a:accent1>
        <a:srgbClr val="E0B602"/>
      </a:accent1>
      <a:accent2>
        <a:srgbClr val="C77D00"/>
      </a:accent2>
      <a:accent3>
        <a:srgbClr val="C43D1F"/>
      </a:accent3>
      <a:accent4>
        <a:srgbClr val="B42469"/>
      </a:accent4>
      <a:accent5>
        <a:srgbClr val="7B309B"/>
      </a:accent5>
      <a:accent6>
        <a:srgbClr val="4560AD"/>
      </a:accent6>
      <a:hlink>
        <a:srgbClr val="118FBF"/>
      </a:hlink>
      <a:folHlink>
        <a:srgbClr val="0CA15F"/>
      </a:folHlink>
    </a:clrScheme>
    <a:fontScheme name="Carnival">
      <a:majorFont>
        <a:latin typeface="Bodoni MT"/>
        <a:ea typeface=""/>
        <a:cs typeface=""/>
        <a:font script="Cyrl" typeface="Times New Roman"/>
        <a:font script="Grek"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Verdana"/>
        <a:ea typeface=""/>
        <a:cs typeface=""/>
        <a:font script="Jpan" typeface="ＭＳ Ｐゴシック"/>
        <a:font script="Hang" typeface="맑은 고딕"/>
        <a:font script="Hans" typeface="华文楷体"/>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arnival">
      <a:fillStyleLst>
        <a:solidFill>
          <a:schemeClr val="phClr">
            <a:tint val="100000"/>
          </a:schemeClr>
        </a:solidFill>
        <a:gradFill rotWithShape="1">
          <a:gsLst>
            <a:gs pos="0">
              <a:schemeClr val="phClr">
                <a:tint val="75000"/>
                <a:satMod val="170000"/>
              </a:schemeClr>
            </a:gs>
            <a:gs pos="37000">
              <a:schemeClr val="phClr">
                <a:tint val="50000"/>
                <a:satMod val="180000"/>
              </a:schemeClr>
            </a:gs>
            <a:gs pos="50000">
              <a:schemeClr val="phClr">
                <a:tint val="46000"/>
                <a:satMod val="180000"/>
              </a:schemeClr>
            </a:gs>
            <a:gs pos="64000">
              <a:schemeClr val="phClr">
                <a:tint val="50000"/>
                <a:satMod val="180000"/>
              </a:schemeClr>
            </a:gs>
            <a:gs pos="100000">
              <a:schemeClr val="phClr">
                <a:tint val="75000"/>
                <a:satMod val="170000"/>
              </a:schemeClr>
            </a:gs>
          </a:gsLst>
          <a:lin ang="5400000" scaled="0"/>
        </a:gradFill>
        <a:gradFill rotWithShape="1">
          <a:gsLst>
            <a:gs pos="0">
              <a:schemeClr val="phClr">
                <a:shade val="35000"/>
                <a:satMod val="190000"/>
              </a:schemeClr>
            </a:gs>
            <a:gs pos="30000">
              <a:schemeClr val="phClr">
                <a:shade val="64000"/>
                <a:satMod val="165000"/>
              </a:schemeClr>
            </a:gs>
            <a:gs pos="46000">
              <a:schemeClr val="phClr">
                <a:shade val="74000"/>
                <a:satMod val="165000"/>
              </a:schemeClr>
            </a:gs>
            <a:gs pos="56000">
              <a:schemeClr val="phClr">
                <a:shade val="74000"/>
                <a:satMod val="165000"/>
              </a:schemeClr>
            </a:gs>
            <a:gs pos="70000">
              <a:schemeClr val="phClr">
                <a:shade val="64000"/>
                <a:satMod val="165000"/>
              </a:schemeClr>
            </a:gs>
            <a:gs pos="100000">
              <a:schemeClr val="phClr">
                <a:shade val="35000"/>
                <a:satMod val="190000"/>
              </a:schemeClr>
            </a:gs>
          </a:gsLst>
          <a:lin ang="5400000" scaled="0"/>
        </a:gradFill>
      </a:fillStyleLst>
      <a:lnStyleLst>
        <a:ln w="5000">
          <a:solidFill>
            <a:schemeClr val="phClr"/>
          </a:solidFill>
          <a:prstDash val="solid"/>
        </a:ln>
        <a:ln w="12700">
          <a:solidFill>
            <a:schemeClr val="phClr"/>
          </a:solidFill>
          <a:prstDash val="solid"/>
        </a:ln>
        <a:ln w="28100">
          <a:solidFill>
            <a:schemeClr val="phClr"/>
          </a:solidFill>
          <a:prstDash val="solid"/>
        </a:ln>
      </a:lnStyleLst>
      <a:effectStyleLst>
        <a:effectStyle>
          <a:effectLst>
            <a:outerShdw blurRad="39000" dist="25400" dir="5400000">
              <a:srgbClr val="1A0000">
                <a:alpha val="35000"/>
              </a:srgbClr>
            </a:outerShdw>
          </a:effectLst>
        </a:effectStyle>
        <a:effectStyle>
          <a:effectLst>
            <a:outerShdw blurRad="39000" dist="25000" dir="5400000">
              <a:srgbClr val="1A0000">
                <a:alpha val="40000"/>
              </a:srgbClr>
            </a:outerShdw>
          </a:effectLst>
        </a:effectStyle>
        <a:effectStyle>
          <a:effectLst>
            <a:outerShdw blurRad="39000" dist="25000" dir="5400000">
              <a:srgbClr val="000000">
                <a:alpha val="40000"/>
              </a:srgbClr>
            </a:outerShdw>
          </a:effectLst>
          <a:scene3d>
            <a:camera prst="orthographicFront">
              <a:rot lat="0" lon="0" rev="0"/>
            </a:camera>
            <a:lightRig rig="contrasting" dir="tr">
              <a:rot lat="0" lon="0" rev="7000000"/>
            </a:lightRig>
          </a:scene3d>
          <a:sp3d prstMaterial="powder">
            <a:bevelT w="110000" h="50000"/>
          </a:sp3d>
        </a:effectStyle>
      </a:effectStyleLst>
      <a:bgFillStyleLst>
        <a:solidFill>
          <a:schemeClr val="phClr">
            <a:tint val="100000"/>
          </a:schemeClr>
        </a:solidFill>
        <a:gradFill rotWithShape="1">
          <a:gsLst>
            <a:gs pos="0">
              <a:schemeClr val="phClr">
                <a:shade val="68000"/>
                <a:satMod val="150000"/>
              </a:schemeClr>
            </a:gs>
            <a:gs pos="40000">
              <a:schemeClr val="phClr">
                <a:tint val="90000"/>
                <a:satMod val="220000"/>
              </a:schemeClr>
            </a:gs>
            <a:gs pos="50000">
              <a:schemeClr val="phClr">
                <a:tint val="86500"/>
                <a:satMod val="255000"/>
              </a:schemeClr>
            </a:gs>
            <a:gs pos="53000">
              <a:schemeClr val="phClr">
                <a:tint val="86500"/>
                <a:satMod val="255000"/>
              </a:schemeClr>
            </a:gs>
            <a:gs pos="62000">
              <a:schemeClr val="phClr">
                <a:tint val="90000"/>
                <a:satMod val="220000"/>
              </a:schemeClr>
            </a:gs>
            <a:gs pos="100000">
              <a:schemeClr val="phClr">
                <a:shade val="68000"/>
                <a:satMod val="150000"/>
              </a:schemeClr>
            </a:gs>
          </a:gsLst>
          <a:lin ang="5400000" scaled="0"/>
        </a:gradFill>
        <a:blipFill>
          <a:blip xmlns:r="http://schemas.openxmlformats.org/officeDocument/2006/relationships" r:embed="rId1">
            <a:duotone>
              <a:schemeClr val="phClr">
                <a:tint val="95000"/>
                <a:satMod val="190000"/>
              </a:schemeClr>
              <a:schemeClr val="phClr">
                <a:shade val="78000"/>
                <a:satMod val="180000"/>
              </a:schemeClr>
            </a:duotone>
          </a:blip>
          <a:tile tx="0" ty="0" sx="100000" sy="100000" flip="none" algn="tl"/>
        </a:blipFill>
      </a:bgFillStyleLst>
    </a:fmtScheme>
  </a:themeElements>
  <a:objectDefaults/>
  <a:extraClrSchemeLst/>
</a:theme>
</file>

<file path=ppt/theme/theme5.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6.xml><?xml version="1.0" encoding="utf-8"?>
<a:theme xmlns:a="http://schemas.openxmlformats.org/drawingml/2006/main" name="Welcome">
  <a:themeElements>
    <a:clrScheme name="Welcome">
      <a:dk1>
        <a:sysClr val="windowText" lastClr="000000"/>
      </a:dk1>
      <a:lt1>
        <a:sysClr val="window" lastClr="FFFFFF"/>
      </a:lt1>
      <a:dk2>
        <a:srgbClr val="00272B"/>
      </a:dk2>
      <a:lt2>
        <a:srgbClr val="F7F7FF"/>
      </a:lt2>
      <a:accent1>
        <a:srgbClr val="006AED"/>
      </a:accent1>
      <a:accent2>
        <a:srgbClr val="0087BF"/>
      </a:accent2>
      <a:accent3>
        <a:srgbClr val="5D974B"/>
      </a:accent3>
      <a:accent4>
        <a:srgbClr val="9DBB3F"/>
      </a:accent4>
      <a:accent5>
        <a:srgbClr val="C77CC7"/>
      </a:accent5>
      <a:accent6>
        <a:srgbClr val="996699"/>
      </a:accent6>
      <a:hlink>
        <a:srgbClr val="E78707"/>
      </a:hlink>
      <a:folHlink>
        <a:srgbClr val="C618BA"/>
      </a:folHlink>
    </a:clrScheme>
    <a:fontScheme name="Welcome">
      <a:majorFont>
        <a:latin typeface="Book Antiqua"/>
        <a:ea typeface=""/>
        <a:cs typeface=""/>
        <a:font script="Jpan" typeface="ＭＳ Ｐゴシック"/>
        <a:font script="Hang" typeface="돋움"/>
        <a:font script="Hans" typeface="华文中宋"/>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mbria"/>
        <a:ea typeface=""/>
        <a:cs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Welcome">
      <a:fillStyleLst>
        <a:solidFill>
          <a:schemeClr val="phClr">
            <a:tint val="100000"/>
            <a:shade val="100000"/>
            <a:hueMod val="100000"/>
            <a:satMod val="150000"/>
          </a:schemeClr>
        </a:solidFill>
        <a:gradFill rotWithShape="1">
          <a:gsLst>
            <a:gs pos="0">
              <a:schemeClr val="phClr">
                <a:tint val="10000"/>
                <a:shade val="100000"/>
                <a:hueMod val="100000"/>
                <a:satMod val="1000000"/>
              </a:schemeClr>
            </a:gs>
            <a:gs pos="100000">
              <a:schemeClr val="phClr">
                <a:tint val="100000"/>
                <a:shade val="100000"/>
                <a:hueMod val="100000"/>
                <a:satMod val="300000"/>
              </a:schemeClr>
            </a:gs>
          </a:gsLst>
          <a:lin ang="16200000" scaled="1"/>
        </a:gradFill>
        <a:gradFill flip="none" rotWithShape="1">
          <a:gsLst>
            <a:gs pos="0">
              <a:schemeClr val="phClr">
                <a:tint val="70000"/>
              </a:schemeClr>
            </a:gs>
            <a:gs pos="30000">
              <a:schemeClr val="phClr">
                <a:tint val="90000"/>
              </a:schemeClr>
            </a:gs>
            <a:gs pos="88000">
              <a:schemeClr val="phClr">
                <a:shade val="30000"/>
              </a:schemeClr>
            </a:gs>
            <a:gs pos="100000">
              <a:schemeClr val="phClr">
                <a:shade val="20000"/>
              </a:schemeClr>
            </a:gs>
          </a:gsLst>
          <a:lin ang="5400000" scaled="1"/>
          <a:tileRect/>
        </a:gradFill>
      </a:fillStyleLst>
      <a:lnStyleLst>
        <a:ln w="127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glow>
              <a:schemeClr val="phClr">
                <a:tint val="100000"/>
                <a:shade val="100000"/>
                <a:hueMod val="100000"/>
                <a:satMod val="100000"/>
              </a:schemeClr>
            </a:glow>
          </a:effectLst>
        </a:effectStyle>
        <a:effectStyle>
          <a:effectLst>
            <a:outerShdw blurRad="39000" dist="25400" dir="5400000">
              <a:srgbClr val="000000">
                <a:alpha val="40000"/>
              </a:srgbClr>
            </a:outerShdw>
          </a:effectLst>
        </a:effectStyle>
        <a:effectStyle>
          <a:effectLst>
            <a:outerShdw blurRad="39000" dist="25400" dir="5400000">
              <a:srgbClr val="000000">
                <a:alpha val="30000"/>
              </a:srgbClr>
            </a:outerShdw>
          </a:effectLst>
          <a:scene3d>
            <a:camera prst="orthographicFront" fov="0">
              <a:rot lat="0" lon="0" rev="0"/>
            </a:camera>
            <a:lightRig rig="contrasting" dir="t">
              <a:rot lat="0" lon="0" rev="16500000"/>
            </a:lightRig>
          </a:scene3d>
          <a:sp3d prstMaterial="powder">
            <a:bevelT w="152400"/>
            <a:contourClr>
              <a:schemeClr val="phClr"/>
            </a:contourClr>
          </a:sp3d>
        </a:effectStyle>
      </a:effectStyleLst>
      <a:bgFillStyleLst>
        <a:solidFill>
          <a:schemeClr val="phClr">
            <a:tint val="100000"/>
            <a:shade val="100000"/>
            <a:hueMod val="100000"/>
            <a:satMod val="100000"/>
          </a:schemeClr>
        </a:solidFill>
        <a:gradFill rotWithShape="1">
          <a:gsLst>
            <a:gs pos="0">
              <a:schemeClr val="phClr">
                <a:tint val="100000"/>
                <a:shade val="30000"/>
                <a:hueMod val="100000"/>
              </a:schemeClr>
            </a:gs>
            <a:gs pos="20000">
              <a:schemeClr val="phClr">
                <a:tint val="100000"/>
                <a:shade val="100000"/>
                <a:hueMod val="100000"/>
              </a:schemeClr>
            </a:gs>
            <a:gs pos="100000">
              <a:schemeClr val="phClr">
                <a:tint val="90000"/>
                <a:shade val="100000"/>
                <a:hueMod val="100000"/>
                <a:satMod val="1600000"/>
              </a:schemeClr>
            </a:gs>
          </a:gsLst>
          <a:lin ang="16200000" scaled="1"/>
        </a:gradFill>
        <a:gradFill rotWithShape="1">
          <a:gsLst>
            <a:gs pos="0">
              <a:schemeClr val="phClr">
                <a:tint val="100000"/>
                <a:shade val="30000"/>
                <a:hueMod val="100000"/>
                <a:satMod val="1600000"/>
              </a:schemeClr>
            </a:gs>
            <a:gs pos="20000">
              <a:schemeClr val="phClr">
                <a:tint val="100000"/>
                <a:shade val="100000"/>
                <a:hueMod val="100000"/>
                <a:satMod val="500000"/>
              </a:schemeClr>
            </a:gs>
            <a:gs pos="100000">
              <a:schemeClr val="phClr">
                <a:tint val="90000"/>
                <a:shade val="100000"/>
                <a:hueMod val="100000"/>
                <a:satMod val="1600000"/>
              </a:schemeClr>
            </a:gs>
          </a:gsLst>
          <a:lin ang="16200000" scaled="1"/>
        </a:gradFill>
      </a:bgFillStyleLst>
    </a:fmtScheme>
  </a:themeElements>
  <a:objectDefaults/>
  <a:extraClrSchemeLst/>
</a:theme>
</file>

<file path=ppt/theme/theme7.xml><?xml version="1.0" encoding="utf-8"?>
<a:theme xmlns:a="http://schemas.openxmlformats.org/drawingml/2006/main" name="Infinity">
  <a:themeElements>
    <a:clrScheme name="Infinity">
      <a:dk1>
        <a:sysClr val="windowText" lastClr="000000"/>
      </a:dk1>
      <a:lt1>
        <a:sysClr val="window" lastClr="FFFFFF"/>
      </a:lt1>
      <a:dk2>
        <a:srgbClr val="EABB00"/>
      </a:dk2>
      <a:lt2>
        <a:srgbClr val="DEF2FA"/>
      </a:lt2>
      <a:accent1>
        <a:srgbClr val="983DB1"/>
      </a:accent1>
      <a:accent2>
        <a:srgbClr val="47D147"/>
      </a:accent2>
      <a:accent3>
        <a:srgbClr val="CC0053"/>
      </a:accent3>
      <a:accent4>
        <a:srgbClr val="EA950D"/>
      </a:accent4>
      <a:accent5>
        <a:srgbClr val="C800C8"/>
      </a:accent5>
      <a:accent6>
        <a:srgbClr val="6161FF"/>
      </a:accent6>
      <a:hlink>
        <a:srgbClr val="755D00"/>
      </a:hlink>
      <a:folHlink>
        <a:srgbClr val="31AEE0"/>
      </a:folHlink>
    </a:clrScheme>
    <a:fontScheme name="Infinity">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Infinity">
      <a:fillStyleLst>
        <a:solidFill>
          <a:schemeClr val="phClr">
            <a:shade val="95000"/>
            <a:satMod val="115000"/>
          </a:schemeClr>
        </a:solidFill>
        <a:gradFill rotWithShape="1">
          <a:gsLst>
            <a:gs pos="0">
              <a:schemeClr val="phClr">
                <a:tint val="90000"/>
                <a:alpha val="50000"/>
                <a:satMod val="150000"/>
              </a:schemeClr>
            </a:gs>
            <a:gs pos="35000">
              <a:schemeClr val="phClr">
                <a:tint val="100000"/>
                <a:alpha val="80000"/>
                <a:satMod val="130000"/>
              </a:schemeClr>
            </a:gs>
            <a:gs pos="100000">
              <a:schemeClr val="phClr">
                <a:tint val="100000"/>
                <a:shade val="90000"/>
                <a:alpha val="95000"/>
                <a:satMod val="115000"/>
              </a:schemeClr>
            </a:gs>
          </a:gsLst>
          <a:lin ang="5400000" scaled="1"/>
        </a:gradFill>
        <a:gradFill rotWithShape="1">
          <a:gsLst>
            <a:gs pos="0">
              <a:schemeClr val="phClr">
                <a:shade val="51000"/>
                <a:alpha val="90000"/>
                <a:satMod val="130000"/>
              </a:schemeClr>
            </a:gs>
            <a:gs pos="50000">
              <a:schemeClr val="phClr">
                <a:shade val="93000"/>
                <a:alpha val="70000"/>
                <a:satMod val="130000"/>
              </a:schemeClr>
            </a:gs>
            <a:gs pos="75000">
              <a:schemeClr val="phClr">
                <a:shade val="94000"/>
                <a:alpha val="50000"/>
                <a:satMod val="135000"/>
              </a:schemeClr>
            </a:gs>
            <a:gs pos="100000">
              <a:schemeClr val="phClr">
                <a:shade val="94000"/>
                <a:alpha val="50000"/>
                <a:satMod val="135000"/>
              </a:schemeClr>
            </a:gs>
          </a:gsLst>
          <a:lin ang="0" scaled="0"/>
        </a:gradFill>
      </a:fillStyleLst>
      <a:lnStyleLst>
        <a:ln w="19050" cap="flat" cmpd="sng" algn="ctr">
          <a:solidFill>
            <a:schemeClr val="phClr">
              <a:shade val="95000"/>
            </a:schemeClr>
          </a:solidFill>
          <a:prstDash val="solid"/>
        </a:ln>
        <a:ln w="31750" cap="flat" cmpd="sng" algn="ctr">
          <a:solidFill>
            <a:schemeClr val="phClr">
              <a:shade val="95000"/>
              <a:satMod val="110000"/>
            </a:schemeClr>
          </a:solidFill>
          <a:prstDash val="solid"/>
        </a:ln>
        <a:ln w="57150" cap="flat" cmpd="dbl" algn="ctr">
          <a:solidFill>
            <a:schemeClr val="phClr">
              <a:shade val="95000"/>
              <a:satMod val="130000"/>
            </a:schemeClr>
          </a:solidFill>
          <a:prstDash val="solid"/>
        </a:ln>
      </a:lnStyleLst>
      <a:effectStyleLst>
        <a:effectStyle>
          <a:effectLst>
            <a:outerShdw blurRad="63500" dist="25400" dir="5400000" sx="101000" sy="101000" algn="ctr" rotWithShape="0">
              <a:srgbClr val="000000">
                <a:alpha val="50000"/>
              </a:srgbClr>
            </a:outerShdw>
          </a:effectLst>
        </a:effectStyle>
        <a:effectStyle>
          <a:effectLst>
            <a:outerShdw blurRad="63500" dist="12700" dir="5400000" sx="101000" sy="101000" algn="ctr" rotWithShape="0">
              <a:srgbClr val="000000">
                <a:alpha val="50000"/>
              </a:srgbClr>
            </a:outerShdw>
            <a:reflection blurRad="12700" stA="26000" endPos="15000" dist="19050" dir="5400000" sy="-100000" rotWithShape="0"/>
          </a:effectLst>
        </a:effectStyle>
        <a:effectStyle>
          <a:effectLst>
            <a:innerShdw blurRad="101600" dist="12700">
              <a:srgbClr val="000000">
                <a:alpha val="35000"/>
              </a:srgbClr>
            </a:innerShdw>
            <a:reflection blurRad="12700" stA="26000" endPos="25000" dist="19050" dir="5400000" sy="-100000" rotWithShape="0"/>
          </a:effectLst>
          <a:scene3d>
            <a:camera prst="orthographicFront">
              <a:rot lat="0" lon="0" rev="0"/>
            </a:camera>
            <a:lightRig rig="twoPt" dir="t">
              <a:rot lat="0" lon="0" rev="5400000"/>
            </a:lightRig>
          </a:scene3d>
          <a:sp3d>
            <a:bevelT w="38100" prst="coolSlant"/>
          </a:sp3d>
        </a:effectStyle>
      </a:effectStyleLst>
      <a:bgFillStyleLst>
        <a:solidFill>
          <a:schemeClr val="phClr"/>
        </a:solidFill>
        <a:gradFill rotWithShape="1">
          <a:gsLst>
            <a:gs pos="0">
              <a:schemeClr val="phClr">
                <a:tint val="80000"/>
                <a:satMod val="250000"/>
              </a:schemeClr>
            </a:gs>
            <a:gs pos="40000">
              <a:schemeClr val="phClr">
                <a:tint val="90000"/>
                <a:shade val="80000"/>
                <a:satMod val="200000"/>
              </a:schemeClr>
            </a:gs>
            <a:gs pos="100000">
              <a:schemeClr val="phClr">
                <a:shade val="20000"/>
                <a:satMod val="175000"/>
              </a:schemeClr>
            </a:gs>
          </a:gsLst>
          <a:lin ang="5400000" scaled="0"/>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2_Carnival">
  <a:themeElements>
    <a:clrScheme name="Carnival">
      <a:dk1>
        <a:sysClr val="windowText" lastClr="000000"/>
      </a:dk1>
      <a:lt1>
        <a:sysClr val="window" lastClr="FFFFFF"/>
      </a:lt1>
      <a:dk2>
        <a:srgbClr val="2A2D6C"/>
      </a:dk2>
      <a:lt2>
        <a:srgbClr val="FCED90"/>
      </a:lt2>
      <a:accent1>
        <a:srgbClr val="E0B602"/>
      </a:accent1>
      <a:accent2>
        <a:srgbClr val="C77D00"/>
      </a:accent2>
      <a:accent3>
        <a:srgbClr val="C43D1F"/>
      </a:accent3>
      <a:accent4>
        <a:srgbClr val="B42469"/>
      </a:accent4>
      <a:accent5>
        <a:srgbClr val="7B309B"/>
      </a:accent5>
      <a:accent6>
        <a:srgbClr val="4560AD"/>
      </a:accent6>
      <a:hlink>
        <a:srgbClr val="118FBF"/>
      </a:hlink>
      <a:folHlink>
        <a:srgbClr val="0CA15F"/>
      </a:folHlink>
    </a:clrScheme>
    <a:fontScheme name="Carnival">
      <a:majorFont>
        <a:latin typeface="Bodoni MT"/>
        <a:ea typeface=""/>
        <a:cs typeface=""/>
        <a:font script="Cyrl" typeface="Times New Roman"/>
        <a:font script="Grek" typeface="Times New Roman"/>
        <a:font script="Jpan" typeface="HG明朝E"/>
        <a:font script="Hang" typeface="HY목각파임B"/>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Verdana"/>
        <a:ea typeface=""/>
        <a:cs typeface=""/>
        <a:font script="Jpan" typeface="ＭＳ Ｐゴシック"/>
        <a:font script="Hang" typeface="맑은 고딕"/>
        <a:font script="Hans" typeface="华文楷体"/>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Carnival">
      <a:fillStyleLst>
        <a:solidFill>
          <a:schemeClr val="phClr">
            <a:tint val="100000"/>
          </a:schemeClr>
        </a:solidFill>
        <a:gradFill rotWithShape="1">
          <a:gsLst>
            <a:gs pos="0">
              <a:schemeClr val="phClr">
                <a:tint val="75000"/>
                <a:satMod val="170000"/>
              </a:schemeClr>
            </a:gs>
            <a:gs pos="37000">
              <a:schemeClr val="phClr">
                <a:tint val="50000"/>
                <a:satMod val="180000"/>
              </a:schemeClr>
            </a:gs>
            <a:gs pos="50000">
              <a:schemeClr val="phClr">
                <a:tint val="46000"/>
                <a:satMod val="180000"/>
              </a:schemeClr>
            </a:gs>
            <a:gs pos="64000">
              <a:schemeClr val="phClr">
                <a:tint val="50000"/>
                <a:satMod val="180000"/>
              </a:schemeClr>
            </a:gs>
            <a:gs pos="100000">
              <a:schemeClr val="phClr">
                <a:tint val="75000"/>
                <a:satMod val="170000"/>
              </a:schemeClr>
            </a:gs>
          </a:gsLst>
          <a:lin ang="5400000" scaled="0"/>
        </a:gradFill>
        <a:gradFill rotWithShape="1">
          <a:gsLst>
            <a:gs pos="0">
              <a:schemeClr val="phClr">
                <a:shade val="35000"/>
                <a:satMod val="190000"/>
              </a:schemeClr>
            </a:gs>
            <a:gs pos="30000">
              <a:schemeClr val="phClr">
                <a:shade val="64000"/>
                <a:satMod val="165000"/>
              </a:schemeClr>
            </a:gs>
            <a:gs pos="46000">
              <a:schemeClr val="phClr">
                <a:shade val="74000"/>
                <a:satMod val="165000"/>
              </a:schemeClr>
            </a:gs>
            <a:gs pos="56000">
              <a:schemeClr val="phClr">
                <a:shade val="74000"/>
                <a:satMod val="165000"/>
              </a:schemeClr>
            </a:gs>
            <a:gs pos="70000">
              <a:schemeClr val="phClr">
                <a:shade val="64000"/>
                <a:satMod val="165000"/>
              </a:schemeClr>
            </a:gs>
            <a:gs pos="100000">
              <a:schemeClr val="phClr">
                <a:shade val="35000"/>
                <a:satMod val="190000"/>
              </a:schemeClr>
            </a:gs>
          </a:gsLst>
          <a:lin ang="5400000" scaled="0"/>
        </a:gradFill>
      </a:fillStyleLst>
      <a:lnStyleLst>
        <a:ln w="5000">
          <a:solidFill>
            <a:schemeClr val="phClr"/>
          </a:solidFill>
          <a:prstDash val="solid"/>
        </a:ln>
        <a:ln w="12700">
          <a:solidFill>
            <a:schemeClr val="phClr"/>
          </a:solidFill>
          <a:prstDash val="solid"/>
        </a:ln>
        <a:ln w="28100">
          <a:solidFill>
            <a:schemeClr val="phClr"/>
          </a:solidFill>
          <a:prstDash val="solid"/>
        </a:ln>
      </a:lnStyleLst>
      <a:effectStyleLst>
        <a:effectStyle>
          <a:effectLst>
            <a:outerShdw blurRad="39000" dist="25400" dir="5400000">
              <a:srgbClr val="1A0000">
                <a:alpha val="35000"/>
              </a:srgbClr>
            </a:outerShdw>
          </a:effectLst>
        </a:effectStyle>
        <a:effectStyle>
          <a:effectLst>
            <a:outerShdw blurRad="39000" dist="25000" dir="5400000">
              <a:srgbClr val="1A0000">
                <a:alpha val="40000"/>
              </a:srgbClr>
            </a:outerShdw>
          </a:effectLst>
        </a:effectStyle>
        <a:effectStyle>
          <a:effectLst>
            <a:outerShdw blurRad="39000" dist="25000" dir="5400000">
              <a:srgbClr val="000000">
                <a:alpha val="40000"/>
              </a:srgbClr>
            </a:outerShdw>
          </a:effectLst>
          <a:scene3d>
            <a:camera prst="orthographicFront">
              <a:rot lat="0" lon="0" rev="0"/>
            </a:camera>
            <a:lightRig rig="contrasting" dir="tr">
              <a:rot lat="0" lon="0" rev="7000000"/>
            </a:lightRig>
          </a:scene3d>
          <a:sp3d prstMaterial="powder">
            <a:bevelT w="110000" h="50000"/>
          </a:sp3d>
        </a:effectStyle>
      </a:effectStyleLst>
      <a:bgFillStyleLst>
        <a:solidFill>
          <a:schemeClr val="phClr">
            <a:tint val="100000"/>
          </a:schemeClr>
        </a:solidFill>
        <a:gradFill rotWithShape="1">
          <a:gsLst>
            <a:gs pos="0">
              <a:schemeClr val="phClr">
                <a:shade val="68000"/>
                <a:satMod val="150000"/>
              </a:schemeClr>
            </a:gs>
            <a:gs pos="40000">
              <a:schemeClr val="phClr">
                <a:tint val="90000"/>
                <a:satMod val="220000"/>
              </a:schemeClr>
            </a:gs>
            <a:gs pos="50000">
              <a:schemeClr val="phClr">
                <a:tint val="86500"/>
                <a:satMod val="255000"/>
              </a:schemeClr>
            </a:gs>
            <a:gs pos="53000">
              <a:schemeClr val="phClr">
                <a:tint val="86500"/>
                <a:satMod val="255000"/>
              </a:schemeClr>
            </a:gs>
            <a:gs pos="62000">
              <a:schemeClr val="phClr">
                <a:tint val="90000"/>
                <a:satMod val="220000"/>
              </a:schemeClr>
            </a:gs>
            <a:gs pos="100000">
              <a:schemeClr val="phClr">
                <a:shade val="68000"/>
                <a:satMod val="150000"/>
              </a:schemeClr>
            </a:gs>
          </a:gsLst>
          <a:lin ang="5400000" scaled="0"/>
        </a:gradFill>
        <a:blipFill>
          <a:blip xmlns:r="http://schemas.openxmlformats.org/officeDocument/2006/relationships" r:embed="rId1">
            <a:duotone>
              <a:schemeClr val="phClr">
                <a:tint val="95000"/>
                <a:satMod val="190000"/>
              </a:schemeClr>
              <a:schemeClr val="phClr">
                <a:shade val="78000"/>
                <a:satMod val="180000"/>
              </a:schemeClr>
            </a:duotone>
          </a:blip>
          <a:tile tx="0" ty="0" sx="100000" sy="100000" flip="none" algn="tl"/>
        </a:blip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64</TotalTime>
  <Words>2500</Words>
  <Application>Microsoft Office PowerPoint</Application>
  <PresentationFormat>On-screen Show (4:3)</PresentationFormat>
  <Paragraphs>1293</Paragraphs>
  <Slides>23</Slides>
  <Notes>13</Notes>
  <HiddenSlides>0</HiddenSlides>
  <MMClips>0</MMClips>
  <ScaleCrop>false</ScaleCrop>
  <HeadingPairs>
    <vt:vector size="4" baseType="variant">
      <vt:variant>
        <vt:lpstr>Theme</vt:lpstr>
      </vt:variant>
      <vt:variant>
        <vt:i4>8</vt:i4>
      </vt:variant>
      <vt:variant>
        <vt:lpstr>Slide Titles</vt:lpstr>
      </vt:variant>
      <vt:variant>
        <vt:i4>23</vt:i4>
      </vt:variant>
    </vt:vector>
  </HeadingPairs>
  <TitlesOfParts>
    <vt:vector size="31" baseType="lpstr">
      <vt:lpstr>Office Theme</vt:lpstr>
      <vt:lpstr>Carnival</vt:lpstr>
      <vt:lpstr>Celebration</vt:lpstr>
      <vt:lpstr>1_Carnival</vt:lpstr>
      <vt:lpstr>Aspect</vt:lpstr>
      <vt:lpstr>Welcome</vt:lpstr>
      <vt:lpstr>Infinity</vt:lpstr>
      <vt:lpstr>2_Carnival</vt:lpstr>
      <vt:lpstr>Slide 1</vt:lpstr>
      <vt:lpstr>Fair Assessments</vt:lpstr>
      <vt:lpstr>Assessment Map for __________ (subject/course) at ____________building/district)</vt:lpstr>
      <vt:lpstr>Slide 4</vt:lpstr>
      <vt:lpstr>District Assessment Calendar</vt:lpstr>
      <vt:lpstr>Slide 6</vt:lpstr>
      <vt:lpstr>Slide 7</vt:lpstr>
      <vt:lpstr>Slide 8</vt:lpstr>
      <vt:lpstr>Middle School Literacy Assessment Map</vt:lpstr>
      <vt:lpstr>Slide 10</vt:lpstr>
      <vt:lpstr>K-5 Literacy Assessment Map</vt:lpstr>
      <vt:lpstr>Slide 12</vt:lpstr>
      <vt:lpstr>Slide 13</vt:lpstr>
      <vt:lpstr>Slide 14</vt:lpstr>
      <vt:lpstr>Slide 15</vt:lpstr>
      <vt:lpstr>Slide 16</vt:lpstr>
      <vt:lpstr>Slide 17</vt:lpstr>
      <vt:lpstr>Middle School Profile: Math</vt:lpstr>
      <vt:lpstr>Slide 19</vt:lpstr>
      <vt:lpstr>Slide 20</vt:lpstr>
      <vt:lpstr>Slide 21</vt:lpstr>
      <vt:lpstr>Slide 22</vt:lpstr>
      <vt:lpstr>Student Math Report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District Assessment Calendar</dc:title>
  <dc:creator>caruccic</dc:creator>
  <cp:lastModifiedBy>caruccic</cp:lastModifiedBy>
  <cp:revision>7</cp:revision>
  <dcterms:created xsi:type="dcterms:W3CDTF">2011-12-12T18:30:20Z</dcterms:created>
  <dcterms:modified xsi:type="dcterms:W3CDTF">2011-12-12T19:41:37Z</dcterms:modified>
</cp:coreProperties>
</file>